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5"/>
  </p:notesMasterIdLst>
  <p:sldIdLst>
    <p:sldId id="256" r:id="rId2"/>
    <p:sldId id="385" r:id="rId3"/>
    <p:sldId id="377" r:id="rId4"/>
    <p:sldId id="378" r:id="rId5"/>
    <p:sldId id="379" r:id="rId6"/>
    <p:sldId id="380" r:id="rId7"/>
    <p:sldId id="381" r:id="rId8"/>
    <p:sldId id="382" r:id="rId9"/>
    <p:sldId id="383" r:id="rId10"/>
    <p:sldId id="384" r:id="rId11"/>
    <p:sldId id="319" r:id="rId12"/>
    <p:sldId id="264" r:id="rId13"/>
    <p:sldId id="332" r:id="rId14"/>
    <p:sldId id="272" r:id="rId15"/>
    <p:sldId id="260" r:id="rId16"/>
    <p:sldId id="327" r:id="rId17"/>
    <p:sldId id="328" r:id="rId18"/>
    <p:sldId id="329" r:id="rId19"/>
    <p:sldId id="330" r:id="rId20"/>
    <p:sldId id="331" r:id="rId21"/>
    <p:sldId id="340" r:id="rId22"/>
    <p:sldId id="341" r:id="rId23"/>
    <p:sldId id="342" r:id="rId24"/>
    <p:sldId id="343" r:id="rId25"/>
    <p:sldId id="344" r:id="rId26"/>
    <p:sldId id="345" r:id="rId27"/>
    <p:sldId id="386" r:id="rId28"/>
    <p:sldId id="387" r:id="rId29"/>
    <p:sldId id="388" r:id="rId30"/>
    <p:sldId id="389" r:id="rId31"/>
    <p:sldId id="390" r:id="rId32"/>
    <p:sldId id="376" r:id="rId33"/>
    <p:sldId id="278" r:id="rId34"/>
  </p:sldIdLst>
  <p:sldSz cx="9144000" cy="5143500" type="screen16x9"/>
  <p:notesSz cx="6858000" cy="9144000"/>
  <p:embeddedFontLst>
    <p:embeddedFont>
      <p:font typeface="Raleway ExtraBold" panose="020B0604020202020204" charset="0"/>
      <p:bold r:id="rId36"/>
      <p:boldItalic r:id="rId37"/>
    </p:embeddedFont>
    <p:embeddedFont>
      <p:font typeface="Raleway" panose="020B0604020202020204" charset="0"/>
      <p:regular r:id="rId38"/>
      <p:bold r:id="rId39"/>
      <p:italic r:id="rId40"/>
      <p:boldItalic r:id="rId41"/>
    </p:embeddedFont>
    <p:embeddedFont>
      <p:font typeface="Raleway Light" panose="020B0604020202020204" charset="0"/>
      <p:regular r:id="rId42"/>
      <p:bold r:id="rId43"/>
      <p:italic r:id="rId44"/>
      <p:boldItalic r:id="rId45"/>
    </p:embeddedFont>
    <p:embeddedFont>
      <p:font typeface="Lucida Handwriting" panose="03010101010101010101" pitchFamily="66" charset="0"/>
      <p:regular r:id="rId46"/>
    </p:embeddedFont>
    <p:embeddedFont>
      <p:font typeface="Wingdings 3" panose="05040102010807070707" pitchFamily="18" charset="2"/>
      <p:regular r:id="rId47"/>
    </p:embeddedFont>
    <p:embeddedFont>
      <p:font typeface="Muli Regular" panose="020B0604020202020204" charset="0"/>
      <p:regular r:id="rId48"/>
    </p:embeddedFont>
    <p:embeddedFont>
      <p:font typeface=".VnBahamasB" panose="020BE200000000000000" pitchFamily="34" charset="0"/>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C20599-6FF6-42D0-A41C-BC4FEDEF9ADC}">
  <a:tblStyle styleId="{CEC20599-6FF6-42D0-A41C-BC4FEDEF9AD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5060383-1574-4C42-93C6-B8AFD89FC2F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50" autoAdjust="0"/>
    <p:restoredTop sz="94660"/>
  </p:normalViewPr>
  <p:slideViewPr>
    <p:cSldViewPr snapToGrid="0">
      <p:cViewPr varScale="1">
        <p:scale>
          <a:sx n="97" d="100"/>
          <a:sy n="97" d="100"/>
        </p:scale>
        <p:origin x="528" y="84"/>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7" d="100"/>
          <a:sy n="87" d="100"/>
        </p:scale>
        <p:origin x="384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image" Target="../media/image2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image" Target="../media/image20.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FEAD88-A564-46DE-B4D5-85384939CF2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26059768-F9C3-480A-83DD-48498B203105}">
      <dgm:prSet phldrT="[Text]" custT="1"/>
      <dgm:spPr>
        <a:solidFill>
          <a:srgbClr val="92D050"/>
        </a:solidFill>
      </dgm:spPr>
      <dgm:t>
        <a:bodyPr/>
        <a:lstStyle/>
        <a:p>
          <a:r>
            <a:rPr lang="en-US" sz="2000" b="0" kern="1200" dirty="0">
              <a:solidFill>
                <a:schemeClr val="tx1"/>
              </a:solidFill>
              <a:effectLst/>
              <a:latin typeface="Raleway Light" pitchFamily="2" charset="0"/>
              <a:ea typeface="+mn-ea"/>
              <a:cs typeface="Times New Roman" pitchFamily="18" charset="0"/>
            </a:rPr>
            <a:t>Thời gian: </a:t>
          </a:r>
        </a:p>
        <a:p>
          <a:r>
            <a:rPr lang="en-US" sz="2000" b="0" kern="1200" dirty="0">
              <a:solidFill>
                <a:schemeClr val="tx1"/>
              </a:solidFill>
              <a:effectLst/>
              <a:latin typeface="Raleway Light" pitchFamily="2" charset="0"/>
              <a:ea typeface="+mn-ea"/>
              <a:cs typeface="Times New Roman" pitchFamily="18" charset="0"/>
            </a:rPr>
            <a:t>Từ ngày 6/1-7/2/1930 </a:t>
          </a:r>
        </a:p>
      </dgm:t>
    </dgm:pt>
    <dgm:pt modelId="{4EF44A33-1A8D-4619-B49D-620BE22DEC14}" type="parTrans" cxnId="{66712491-E2F5-41A4-B709-391DEBEB6FD4}">
      <dgm:prSet/>
      <dgm:spPr/>
      <dgm:t>
        <a:bodyPr/>
        <a:lstStyle/>
        <a:p>
          <a:endParaRPr lang="en-US"/>
        </a:p>
      </dgm:t>
    </dgm:pt>
    <dgm:pt modelId="{B1926473-E1D4-4CFE-87AF-AA97F92C0900}" type="sibTrans" cxnId="{66712491-E2F5-41A4-B709-391DEBEB6FD4}">
      <dgm:prSet/>
      <dgm:spPr/>
      <dgm:t>
        <a:bodyPr/>
        <a:lstStyle/>
        <a:p>
          <a:endParaRPr lang="en-US"/>
        </a:p>
      </dgm:t>
    </dgm:pt>
    <dgm:pt modelId="{1FCF67DE-6042-46BE-AB51-B5FA39420204}">
      <dgm:prSet phldrT="[Text]" custT="1"/>
      <dgm:spPr>
        <a:solidFill>
          <a:schemeClr val="accent1">
            <a:lumMod val="60000"/>
            <a:lumOff val="40000"/>
          </a:schemeClr>
        </a:solidFill>
      </dgm:spPr>
      <dgm:t>
        <a:bodyPr/>
        <a:lstStyle/>
        <a:p>
          <a:pPr algn="l"/>
          <a:r>
            <a:rPr lang="en-US" sz="2000" b="0" kern="1200" dirty="0">
              <a:solidFill>
                <a:schemeClr val="tx1"/>
              </a:solidFill>
              <a:effectLst/>
              <a:latin typeface="Raleway Light" pitchFamily="2" charset="0"/>
              <a:ea typeface="+mn-ea"/>
              <a:cs typeface="Times New Roman" pitchFamily="18" charset="0"/>
            </a:rPr>
            <a:t>Địa điểm:</a:t>
          </a:r>
        </a:p>
        <a:p>
          <a:pPr algn="l"/>
          <a:r>
            <a:rPr lang="en-US" sz="2000" b="0" kern="1200" dirty="0">
              <a:solidFill>
                <a:schemeClr val="tx1"/>
              </a:solidFill>
              <a:effectLst/>
              <a:latin typeface="Raleway Light" pitchFamily="2" charset="0"/>
              <a:ea typeface="+mn-ea"/>
              <a:cs typeface="Times New Roman" pitchFamily="18" charset="0"/>
            </a:rPr>
            <a:t>Cửu Long (</a:t>
          </a:r>
          <a:r>
            <a:rPr lang="en-US" sz="2000" b="0" kern="1200" dirty="0" err="1">
              <a:solidFill>
                <a:schemeClr val="tx1"/>
              </a:solidFill>
              <a:effectLst/>
              <a:latin typeface="Raleway Light" pitchFamily="2" charset="0"/>
              <a:ea typeface="+mn-ea"/>
              <a:cs typeface="Times New Roman" pitchFamily="18" charset="0"/>
            </a:rPr>
            <a:t>Hương</a:t>
          </a:r>
          <a:r>
            <a:rPr lang="en-US" sz="2000" b="0" kern="1200" dirty="0">
              <a:solidFill>
                <a:schemeClr val="tx1"/>
              </a:solidFill>
              <a:effectLst/>
              <a:latin typeface="Raleway Light" pitchFamily="2" charset="0"/>
              <a:ea typeface="+mn-ea"/>
              <a:cs typeface="Times New Roman" pitchFamily="18" charset="0"/>
            </a:rPr>
            <a:t> </a:t>
          </a:r>
          <a:r>
            <a:rPr lang="en-US" sz="2000" b="0" kern="1200" dirty="0" err="1">
              <a:solidFill>
                <a:schemeClr val="tx1"/>
              </a:solidFill>
              <a:effectLst/>
              <a:latin typeface="Raleway Light" pitchFamily="2" charset="0"/>
              <a:ea typeface="+mn-ea"/>
              <a:cs typeface="Times New Roman" pitchFamily="18" charset="0"/>
            </a:rPr>
            <a:t>Cảng</a:t>
          </a:r>
          <a:r>
            <a:rPr lang="en-US" sz="2000" b="0" kern="1200" dirty="0">
              <a:solidFill>
                <a:schemeClr val="tx1"/>
              </a:solidFill>
              <a:effectLst/>
              <a:latin typeface="Raleway Light" pitchFamily="2" charset="0"/>
              <a:ea typeface="+mn-ea"/>
              <a:cs typeface="Times New Roman" pitchFamily="18" charset="0"/>
            </a:rPr>
            <a:t> - TQ)</a:t>
          </a:r>
        </a:p>
      </dgm:t>
    </dgm:pt>
    <dgm:pt modelId="{89BB117F-4BD4-4C76-A928-7FB3C00C7D57}" type="parTrans" cxnId="{1BA8E434-5523-451A-B78B-5F24480BA5AB}">
      <dgm:prSet/>
      <dgm:spPr/>
      <dgm:t>
        <a:bodyPr/>
        <a:lstStyle/>
        <a:p>
          <a:endParaRPr lang="en-US"/>
        </a:p>
      </dgm:t>
    </dgm:pt>
    <dgm:pt modelId="{828E0B43-DBD1-4A25-88C2-ABCDB10D7F81}" type="sibTrans" cxnId="{1BA8E434-5523-451A-B78B-5F24480BA5AB}">
      <dgm:prSet/>
      <dgm:spPr/>
      <dgm:t>
        <a:bodyPr/>
        <a:lstStyle/>
        <a:p>
          <a:endParaRPr lang="en-US"/>
        </a:p>
      </dgm:t>
    </dgm:pt>
    <dgm:pt modelId="{0463FDDB-9D6E-47C1-A3E6-9EE3CD50C1B7}">
      <dgm:prSet phldrT="[Text]" custT="1"/>
      <dgm:spPr>
        <a:solidFill>
          <a:schemeClr val="accent1"/>
        </a:solidFill>
      </dgm:spPr>
      <dgm:t>
        <a:bodyPr/>
        <a:lstStyle/>
        <a:p>
          <a:r>
            <a:rPr lang="en-US" sz="2000" b="0" kern="1200" dirty="0">
              <a:solidFill>
                <a:schemeClr val="tx1"/>
              </a:solidFill>
              <a:effectLst/>
              <a:latin typeface="Raleway Light" pitchFamily="2" charset="0"/>
              <a:ea typeface="+mn-ea"/>
              <a:cs typeface="Times New Roman" pitchFamily="18" charset="0"/>
            </a:rPr>
            <a:t>Thành phần:</a:t>
          </a:r>
        </a:p>
        <a:p>
          <a:r>
            <a:rPr lang="en-US" sz="2000" b="0" kern="1200" dirty="0">
              <a:solidFill>
                <a:schemeClr val="tx1"/>
              </a:solidFill>
              <a:effectLst/>
              <a:latin typeface="Raleway Light" pitchFamily="2" charset="0"/>
              <a:ea typeface="+mn-ea"/>
              <a:cs typeface="Times New Roman" pitchFamily="18" charset="0"/>
            </a:rPr>
            <a:t>- An Nam CSĐ.</a:t>
          </a:r>
        </a:p>
        <a:p>
          <a:r>
            <a:rPr lang="en-US" sz="2000" b="0" kern="1200" dirty="0">
              <a:solidFill>
                <a:schemeClr val="tx1"/>
              </a:solidFill>
              <a:effectLst/>
              <a:latin typeface="Raleway Light" pitchFamily="2" charset="0"/>
              <a:ea typeface="+mn-ea"/>
              <a:cs typeface="Times New Roman" pitchFamily="18" charset="0"/>
            </a:rPr>
            <a:t>- Đông Dương CSĐ.</a:t>
          </a:r>
        </a:p>
        <a:p>
          <a:r>
            <a:rPr lang="en-US" sz="2000" b="0" kern="1200" dirty="0">
              <a:solidFill>
                <a:schemeClr val="tx1"/>
              </a:solidFill>
              <a:effectLst/>
              <a:latin typeface="Raleway Light" pitchFamily="2" charset="0"/>
              <a:ea typeface="+mn-ea"/>
              <a:cs typeface="Times New Roman" pitchFamily="18" charset="0"/>
            </a:rPr>
            <a:t>- Phái viên QTCS</a:t>
          </a:r>
        </a:p>
      </dgm:t>
    </dgm:pt>
    <dgm:pt modelId="{CBC46BEB-EADD-471B-AAD5-E2074EF2ECA2}" type="parTrans" cxnId="{18CD96AD-B1F4-4F3F-B574-923C9BA607A5}">
      <dgm:prSet/>
      <dgm:spPr/>
      <dgm:t>
        <a:bodyPr/>
        <a:lstStyle/>
        <a:p>
          <a:endParaRPr lang="en-US"/>
        </a:p>
      </dgm:t>
    </dgm:pt>
    <dgm:pt modelId="{542A1B9C-C3DA-4F59-8AFE-913EEDCCB5C5}" type="sibTrans" cxnId="{18CD96AD-B1F4-4F3F-B574-923C9BA607A5}">
      <dgm:prSet/>
      <dgm:spPr/>
      <dgm:t>
        <a:bodyPr/>
        <a:lstStyle/>
        <a:p>
          <a:endParaRPr lang="en-US"/>
        </a:p>
      </dgm:t>
    </dgm:pt>
    <dgm:pt modelId="{FE41F0E7-36EB-4272-8F61-1F17D4480D1B}" type="pres">
      <dgm:prSet presAssocID="{70FEAD88-A564-46DE-B4D5-85384939CF2B}" presName="linear" presStyleCnt="0">
        <dgm:presLayoutVars>
          <dgm:dir/>
          <dgm:animLvl val="lvl"/>
          <dgm:resizeHandles val="exact"/>
        </dgm:presLayoutVars>
      </dgm:prSet>
      <dgm:spPr/>
      <dgm:t>
        <a:bodyPr/>
        <a:lstStyle/>
        <a:p>
          <a:endParaRPr lang="en-US"/>
        </a:p>
      </dgm:t>
    </dgm:pt>
    <dgm:pt modelId="{F5ACF6A4-71C4-44A6-95F4-D89EB2EF6C6E}" type="pres">
      <dgm:prSet presAssocID="{26059768-F9C3-480A-83DD-48498B203105}" presName="parentLin" presStyleCnt="0"/>
      <dgm:spPr/>
    </dgm:pt>
    <dgm:pt modelId="{57F5A3BE-0B4A-4046-827C-49511D75D7D3}" type="pres">
      <dgm:prSet presAssocID="{26059768-F9C3-480A-83DD-48498B203105}" presName="parentLeftMargin" presStyleLbl="node1" presStyleIdx="0" presStyleCnt="3"/>
      <dgm:spPr/>
      <dgm:t>
        <a:bodyPr/>
        <a:lstStyle/>
        <a:p>
          <a:endParaRPr lang="en-US"/>
        </a:p>
      </dgm:t>
    </dgm:pt>
    <dgm:pt modelId="{5ECBE0B6-44BA-4147-970D-A3A6749B6E45}" type="pres">
      <dgm:prSet presAssocID="{26059768-F9C3-480A-83DD-48498B203105}" presName="parentText" presStyleLbl="node1" presStyleIdx="0" presStyleCnt="3" custScaleX="139366" custScaleY="342648" custLinFactNeighborY="2487">
        <dgm:presLayoutVars>
          <dgm:chMax val="0"/>
          <dgm:bulletEnabled val="1"/>
        </dgm:presLayoutVars>
      </dgm:prSet>
      <dgm:spPr/>
      <dgm:t>
        <a:bodyPr/>
        <a:lstStyle/>
        <a:p>
          <a:endParaRPr lang="en-US"/>
        </a:p>
      </dgm:t>
    </dgm:pt>
    <dgm:pt modelId="{506D27FF-28E6-4144-AD2B-966392BEA78F}" type="pres">
      <dgm:prSet presAssocID="{26059768-F9C3-480A-83DD-48498B203105}" presName="negativeSpace" presStyleCnt="0"/>
      <dgm:spPr/>
    </dgm:pt>
    <dgm:pt modelId="{3E5106B0-AEF0-4F40-8D90-7E6F7EE6B0AE}" type="pres">
      <dgm:prSet presAssocID="{26059768-F9C3-480A-83DD-48498B203105}" presName="childText" presStyleLbl="conFgAcc1" presStyleIdx="0" presStyleCnt="3">
        <dgm:presLayoutVars>
          <dgm:bulletEnabled val="1"/>
        </dgm:presLayoutVars>
      </dgm:prSet>
      <dgm:spPr/>
    </dgm:pt>
    <dgm:pt modelId="{E08FBDB4-B2B0-4F00-BC33-807D6E39C4D9}" type="pres">
      <dgm:prSet presAssocID="{B1926473-E1D4-4CFE-87AF-AA97F92C0900}" presName="spaceBetweenRectangles" presStyleCnt="0"/>
      <dgm:spPr/>
    </dgm:pt>
    <dgm:pt modelId="{7AB50765-FFCE-43D4-9C7A-35FB5DAD25E7}" type="pres">
      <dgm:prSet presAssocID="{1FCF67DE-6042-46BE-AB51-B5FA39420204}" presName="parentLin" presStyleCnt="0"/>
      <dgm:spPr/>
    </dgm:pt>
    <dgm:pt modelId="{A39CB547-1B42-47BD-B353-56DC6D999F01}" type="pres">
      <dgm:prSet presAssocID="{1FCF67DE-6042-46BE-AB51-B5FA39420204}" presName="parentLeftMargin" presStyleLbl="node1" presStyleIdx="0" presStyleCnt="3"/>
      <dgm:spPr/>
      <dgm:t>
        <a:bodyPr/>
        <a:lstStyle/>
        <a:p>
          <a:endParaRPr lang="en-US"/>
        </a:p>
      </dgm:t>
    </dgm:pt>
    <dgm:pt modelId="{FE7C7C6B-473A-4913-A55B-DF31E9F95554}" type="pres">
      <dgm:prSet presAssocID="{1FCF67DE-6042-46BE-AB51-B5FA39420204}" presName="parentText" presStyleLbl="node1" presStyleIdx="1" presStyleCnt="3" custScaleX="142997" custScaleY="417024" custLinFactNeighborX="-26927" custLinFactNeighborY="82072">
        <dgm:presLayoutVars>
          <dgm:chMax val="0"/>
          <dgm:bulletEnabled val="1"/>
        </dgm:presLayoutVars>
      </dgm:prSet>
      <dgm:spPr/>
      <dgm:t>
        <a:bodyPr/>
        <a:lstStyle/>
        <a:p>
          <a:endParaRPr lang="en-US"/>
        </a:p>
      </dgm:t>
    </dgm:pt>
    <dgm:pt modelId="{90420F85-BC70-4512-B2A4-6BF7E1C188C1}" type="pres">
      <dgm:prSet presAssocID="{1FCF67DE-6042-46BE-AB51-B5FA39420204}" presName="negativeSpace" presStyleCnt="0"/>
      <dgm:spPr/>
    </dgm:pt>
    <dgm:pt modelId="{4F60773C-DDAA-441F-AFE3-A9C72AB5D7F7}" type="pres">
      <dgm:prSet presAssocID="{1FCF67DE-6042-46BE-AB51-B5FA39420204}" presName="childText" presStyleLbl="conFgAcc1" presStyleIdx="1" presStyleCnt="3">
        <dgm:presLayoutVars>
          <dgm:bulletEnabled val="1"/>
        </dgm:presLayoutVars>
      </dgm:prSet>
      <dgm:spPr/>
    </dgm:pt>
    <dgm:pt modelId="{5DA0D6E0-0798-4F3B-BB28-4BED8C60D749}" type="pres">
      <dgm:prSet presAssocID="{828E0B43-DBD1-4A25-88C2-ABCDB10D7F81}" presName="spaceBetweenRectangles" presStyleCnt="0"/>
      <dgm:spPr/>
    </dgm:pt>
    <dgm:pt modelId="{92B4CC00-7A37-4A1E-A896-AE634DDD2FFA}" type="pres">
      <dgm:prSet presAssocID="{0463FDDB-9D6E-47C1-A3E6-9EE3CD50C1B7}" presName="parentLin" presStyleCnt="0"/>
      <dgm:spPr/>
    </dgm:pt>
    <dgm:pt modelId="{AD1DB3C6-3324-47C3-8FC7-ABD54DFCA4B0}" type="pres">
      <dgm:prSet presAssocID="{0463FDDB-9D6E-47C1-A3E6-9EE3CD50C1B7}" presName="parentLeftMargin" presStyleLbl="node1" presStyleIdx="1" presStyleCnt="3"/>
      <dgm:spPr/>
      <dgm:t>
        <a:bodyPr/>
        <a:lstStyle/>
        <a:p>
          <a:endParaRPr lang="en-US"/>
        </a:p>
      </dgm:t>
    </dgm:pt>
    <dgm:pt modelId="{8FC6CD1D-4B87-4BD8-A73E-B1932CC92E5D}" type="pres">
      <dgm:prSet presAssocID="{0463FDDB-9D6E-47C1-A3E6-9EE3CD50C1B7}" presName="parentText" presStyleLbl="node1" presStyleIdx="2" presStyleCnt="3" custScaleX="134335" custScaleY="631343" custLinFactY="13126" custLinFactNeighborX="-16120" custLinFactNeighborY="100000">
        <dgm:presLayoutVars>
          <dgm:chMax val="0"/>
          <dgm:bulletEnabled val="1"/>
        </dgm:presLayoutVars>
      </dgm:prSet>
      <dgm:spPr/>
      <dgm:t>
        <a:bodyPr/>
        <a:lstStyle/>
        <a:p>
          <a:endParaRPr lang="en-US"/>
        </a:p>
      </dgm:t>
    </dgm:pt>
    <dgm:pt modelId="{C3822028-C752-40B7-AD07-718EB64F5C42}" type="pres">
      <dgm:prSet presAssocID="{0463FDDB-9D6E-47C1-A3E6-9EE3CD50C1B7}" presName="negativeSpace" presStyleCnt="0"/>
      <dgm:spPr/>
    </dgm:pt>
    <dgm:pt modelId="{574A2DF1-2076-4E20-9DC1-53B0907C722B}" type="pres">
      <dgm:prSet presAssocID="{0463FDDB-9D6E-47C1-A3E6-9EE3CD50C1B7}" presName="childText" presStyleLbl="conFgAcc1" presStyleIdx="2" presStyleCnt="3" custScaleY="221113">
        <dgm:presLayoutVars>
          <dgm:bulletEnabled val="1"/>
        </dgm:presLayoutVars>
      </dgm:prSet>
      <dgm:spPr/>
    </dgm:pt>
  </dgm:ptLst>
  <dgm:cxnLst>
    <dgm:cxn modelId="{6F4B5C86-778B-4C04-B43D-12053F63B4C2}" type="presOf" srcId="{0463FDDB-9D6E-47C1-A3E6-9EE3CD50C1B7}" destId="{AD1DB3C6-3324-47C3-8FC7-ABD54DFCA4B0}" srcOrd="0" destOrd="0" presId="urn:microsoft.com/office/officeart/2005/8/layout/list1"/>
    <dgm:cxn modelId="{1BA8E434-5523-451A-B78B-5F24480BA5AB}" srcId="{70FEAD88-A564-46DE-B4D5-85384939CF2B}" destId="{1FCF67DE-6042-46BE-AB51-B5FA39420204}" srcOrd="1" destOrd="0" parTransId="{89BB117F-4BD4-4C76-A928-7FB3C00C7D57}" sibTransId="{828E0B43-DBD1-4A25-88C2-ABCDB10D7F81}"/>
    <dgm:cxn modelId="{BD635280-EDAD-4DF2-AF6B-DCBB1CFD11DD}" type="presOf" srcId="{70FEAD88-A564-46DE-B4D5-85384939CF2B}" destId="{FE41F0E7-36EB-4272-8F61-1F17D4480D1B}" srcOrd="0" destOrd="0" presId="urn:microsoft.com/office/officeart/2005/8/layout/list1"/>
    <dgm:cxn modelId="{66712491-E2F5-41A4-B709-391DEBEB6FD4}" srcId="{70FEAD88-A564-46DE-B4D5-85384939CF2B}" destId="{26059768-F9C3-480A-83DD-48498B203105}" srcOrd="0" destOrd="0" parTransId="{4EF44A33-1A8D-4619-B49D-620BE22DEC14}" sibTransId="{B1926473-E1D4-4CFE-87AF-AA97F92C0900}"/>
    <dgm:cxn modelId="{5405DFCE-82E5-4397-A503-56946221AD36}" type="presOf" srcId="{1FCF67DE-6042-46BE-AB51-B5FA39420204}" destId="{A39CB547-1B42-47BD-B353-56DC6D999F01}" srcOrd="0" destOrd="0" presId="urn:microsoft.com/office/officeart/2005/8/layout/list1"/>
    <dgm:cxn modelId="{96B5E636-721E-4396-BB5D-D5BB6F8AE3F0}" type="presOf" srcId="{1FCF67DE-6042-46BE-AB51-B5FA39420204}" destId="{FE7C7C6B-473A-4913-A55B-DF31E9F95554}" srcOrd="1" destOrd="0" presId="urn:microsoft.com/office/officeart/2005/8/layout/list1"/>
    <dgm:cxn modelId="{18CD96AD-B1F4-4F3F-B574-923C9BA607A5}" srcId="{70FEAD88-A564-46DE-B4D5-85384939CF2B}" destId="{0463FDDB-9D6E-47C1-A3E6-9EE3CD50C1B7}" srcOrd="2" destOrd="0" parTransId="{CBC46BEB-EADD-471B-AAD5-E2074EF2ECA2}" sibTransId="{542A1B9C-C3DA-4F59-8AFE-913EEDCCB5C5}"/>
    <dgm:cxn modelId="{9F45E79A-6E56-451F-AE60-32DF890DD173}" type="presOf" srcId="{26059768-F9C3-480A-83DD-48498B203105}" destId="{5ECBE0B6-44BA-4147-970D-A3A6749B6E45}" srcOrd="1" destOrd="0" presId="urn:microsoft.com/office/officeart/2005/8/layout/list1"/>
    <dgm:cxn modelId="{F4A0734F-97E8-4260-A498-B59531F59CF9}" type="presOf" srcId="{26059768-F9C3-480A-83DD-48498B203105}" destId="{57F5A3BE-0B4A-4046-827C-49511D75D7D3}" srcOrd="0" destOrd="0" presId="urn:microsoft.com/office/officeart/2005/8/layout/list1"/>
    <dgm:cxn modelId="{BF7F59FB-9F24-468E-A69C-1FB0CFD3094F}" type="presOf" srcId="{0463FDDB-9D6E-47C1-A3E6-9EE3CD50C1B7}" destId="{8FC6CD1D-4B87-4BD8-A73E-B1932CC92E5D}" srcOrd="1" destOrd="0" presId="urn:microsoft.com/office/officeart/2005/8/layout/list1"/>
    <dgm:cxn modelId="{4D6C51B4-88E8-4B71-AE6E-D59D1C858168}" type="presParOf" srcId="{FE41F0E7-36EB-4272-8F61-1F17D4480D1B}" destId="{F5ACF6A4-71C4-44A6-95F4-D89EB2EF6C6E}" srcOrd="0" destOrd="0" presId="urn:microsoft.com/office/officeart/2005/8/layout/list1"/>
    <dgm:cxn modelId="{DC50D2FF-53E4-476C-BC7C-2815B9741708}" type="presParOf" srcId="{F5ACF6A4-71C4-44A6-95F4-D89EB2EF6C6E}" destId="{57F5A3BE-0B4A-4046-827C-49511D75D7D3}" srcOrd="0" destOrd="0" presId="urn:microsoft.com/office/officeart/2005/8/layout/list1"/>
    <dgm:cxn modelId="{21F0ADEB-CE0C-4682-B506-DCFF9C605F35}" type="presParOf" srcId="{F5ACF6A4-71C4-44A6-95F4-D89EB2EF6C6E}" destId="{5ECBE0B6-44BA-4147-970D-A3A6749B6E45}" srcOrd="1" destOrd="0" presId="urn:microsoft.com/office/officeart/2005/8/layout/list1"/>
    <dgm:cxn modelId="{FF050E6E-D436-41B4-804A-859C5CB82F0B}" type="presParOf" srcId="{FE41F0E7-36EB-4272-8F61-1F17D4480D1B}" destId="{506D27FF-28E6-4144-AD2B-966392BEA78F}" srcOrd="1" destOrd="0" presId="urn:microsoft.com/office/officeart/2005/8/layout/list1"/>
    <dgm:cxn modelId="{E715A66B-3776-4BF2-BB05-D61BF82662F9}" type="presParOf" srcId="{FE41F0E7-36EB-4272-8F61-1F17D4480D1B}" destId="{3E5106B0-AEF0-4F40-8D90-7E6F7EE6B0AE}" srcOrd="2" destOrd="0" presId="urn:microsoft.com/office/officeart/2005/8/layout/list1"/>
    <dgm:cxn modelId="{9D976C05-B0E4-4838-B121-9A697A872F06}" type="presParOf" srcId="{FE41F0E7-36EB-4272-8F61-1F17D4480D1B}" destId="{E08FBDB4-B2B0-4F00-BC33-807D6E39C4D9}" srcOrd="3" destOrd="0" presId="urn:microsoft.com/office/officeart/2005/8/layout/list1"/>
    <dgm:cxn modelId="{73F0B7F8-590A-4340-B828-443C8B8EC774}" type="presParOf" srcId="{FE41F0E7-36EB-4272-8F61-1F17D4480D1B}" destId="{7AB50765-FFCE-43D4-9C7A-35FB5DAD25E7}" srcOrd="4" destOrd="0" presId="urn:microsoft.com/office/officeart/2005/8/layout/list1"/>
    <dgm:cxn modelId="{4190E5E7-A8D7-4565-97E3-224343AE48B5}" type="presParOf" srcId="{7AB50765-FFCE-43D4-9C7A-35FB5DAD25E7}" destId="{A39CB547-1B42-47BD-B353-56DC6D999F01}" srcOrd="0" destOrd="0" presId="urn:microsoft.com/office/officeart/2005/8/layout/list1"/>
    <dgm:cxn modelId="{10B9AA4E-4D26-49E3-B5E7-0915E317A63F}" type="presParOf" srcId="{7AB50765-FFCE-43D4-9C7A-35FB5DAD25E7}" destId="{FE7C7C6B-473A-4913-A55B-DF31E9F95554}" srcOrd="1" destOrd="0" presId="urn:microsoft.com/office/officeart/2005/8/layout/list1"/>
    <dgm:cxn modelId="{9621382B-2EE2-4B8F-8C05-7142D7252C63}" type="presParOf" srcId="{FE41F0E7-36EB-4272-8F61-1F17D4480D1B}" destId="{90420F85-BC70-4512-B2A4-6BF7E1C188C1}" srcOrd="5" destOrd="0" presId="urn:microsoft.com/office/officeart/2005/8/layout/list1"/>
    <dgm:cxn modelId="{4D28452E-12ED-4EFD-8744-B0E7ED7A16AA}" type="presParOf" srcId="{FE41F0E7-36EB-4272-8F61-1F17D4480D1B}" destId="{4F60773C-DDAA-441F-AFE3-A9C72AB5D7F7}" srcOrd="6" destOrd="0" presId="urn:microsoft.com/office/officeart/2005/8/layout/list1"/>
    <dgm:cxn modelId="{263FC709-7478-48EC-967C-DDCE711F189B}" type="presParOf" srcId="{FE41F0E7-36EB-4272-8F61-1F17D4480D1B}" destId="{5DA0D6E0-0798-4F3B-BB28-4BED8C60D749}" srcOrd="7" destOrd="0" presId="urn:microsoft.com/office/officeart/2005/8/layout/list1"/>
    <dgm:cxn modelId="{9E7B83D6-1E6F-4B41-A685-1C0BB6727EE0}" type="presParOf" srcId="{FE41F0E7-36EB-4272-8F61-1F17D4480D1B}" destId="{92B4CC00-7A37-4A1E-A896-AE634DDD2FFA}" srcOrd="8" destOrd="0" presId="urn:microsoft.com/office/officeart/2005/8/layout/list1"/>
    <dgm:cxn modelId="{BF07ED1B-39B2-41BF-82C6-6C632803CB7A}" type="presParOf" srcId="{92B4CC00-7A37-4A1E-A896-AE634DDD2FFA}" destId="{AD1DB3C6-3324-47C3-8FC7-ABD54DFCA4B0}" srcOrd="0" destOrd="0" presId="urn:microsoft.com/office/officeart/2005/8/layout/list1"/>
    <dgm:cxn modelId="{8760C442-1D23-43FC-9323-C4EB282AC5AA}" type="presParOf" srcId="{92B4CC00-7A37-4A1E-A896-AE634DDD2FFA}" destId="{8FC6CD1D-4B87-4BD8-A73E-B1932CC92E5D}" srcOrd="1" destOrd="0" presId="urn:microsoft.com/office/officeart/2005/8/layout/list1"/>
    <dgm:cxn modelId="{82066AE1-E28A-4B92-85EC-04B2B1AF42E1}" type="presParOf" srcId="{FE41F0E7-36EB-4272-8F61-1F17D4480D1B}" destId="{C3822028-C752-40B7-AD07-718EB64F5C42}" srcOrd="9" destOrd="0" presId="urn:microsoft.com/office/officeart/2005/8/layout/list1"/>
    <dgm:cxn modelId="{F5CEFACD-8FC0-4D71-853F-130020BBE61E}" type="presParOf" srcId="{FE41F0E7-36EB-4272-8F61-1F17D4480D1B}" destId="{574A2DF1-2076-4E20-9DC1-53B0907C722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53C8C3-5A8B-4440-890A-7DCFD76BF91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3936EF8-B3C0-41C9-8B91-64F32B3C4450}">
      <dgm:prSet phldrT="[Text]"/>
      <dgm:spPr>
        <a:xfrm>
          <a:off x="609576" y="0"/>
          <a:ext cx="1512350" cy="1394470"/>
        </a:xfrm>
        <a:blipFill rotWithShape="0">
          <a:blip xmlns:r="http://schemas.openxmlformats.org/officeDocument/2006/relationships" r:embed="rId1"/>
          <a:stretch>
            <a:fillRect/>
          </a:stretch>
        </a:blipFill>
        <a:ln w="25400" cap="flat" cmpd="sng" algn="ctr">
          <a:solidFill>
            <a:srgbClr val="FFFFFF">
              <a:hueOff val="0"/>
              <a:satOff val="0"/>
              <a:lumOff val="0"/>
              <a:alphaOff val="0"/>
            </a:srgbClr>
          </a:solidFill>
          <a:prstDash val="solid"/>
        </a:ln>
        <a:effectLst/>
      </dgm:spPr>
      <dgm:t>
        <a:bodyPr/>
        <a:lstStyle/>
        <a:p>
          <a:r>
            <a:rPr lang="en-US" dirty="0">
              <a:solidFill>
                <a:schemeClr val="tx1">
                  <a:lumMod val="50000"/>
                </a:schemeClr>
              </a:solidFill>
              <a:latin typeface="Raleway Light" pitchFamily="2" charset="0"/>
            </a:rPr>
            <a:t>.</a:t>
          </a:r>
        </a:p>
      </dgm:t>
    </dgm:pt>
    <dgm:pt modelId="{4762CFD8-F8C3-4787-B428-38F75A71BC42}" type="parTrans" cxnId="{D9FE128E-F921-4D48-AB95-CEB1EC560A19}">
      <dgm:prSet/>
      <dgm:spPr/>
      <dgm:t>
        <a:bodyPr/>
        <a:lstStyle/>
        <a:p>
          <a:endParaRPr lang="en-US"/>
        </a:p>
      </dgm:t>
    </dgm:pt>
    <dgm:pt modelId="{17A2EC44-EF2B-40C8-B4E2-83967E708058}" type="sibTrans" cxnId="{D9FE128E-F921-4D48-AB95-CEB1EC560A19}">
      <dgm:prSet/>
      <dgm:spPr/>
      <dgm:t>
        <a:bodyPr/>
        <a:lstStyle/>
        <a:p>
          <a:endParaRPr lang="en-US"/>
        </a:p>
      </dgm:t>
    </dgm:pt>
    <dgm:pt modelId="{937DF345-B6F1-44D9-8058-FE729B9F2601}">
      <dgm:prSet phldrT="[Text]"/>
      <dgm:spPr>
        <a:xfrm rot="5400000">
          <a:off x="4255858" y="-1978245"/>
          <a:ext cx="1504830" cy="5462016"/>
        </a:xfrm>
        <a:solidFill>
          <a:srgbClr val="0099CC">
            <a:alpha val="90000"/>
            <a:tint val="40000"/>
            <a:hueOff val="0"/>
            <a:satOff val="0"/>
            <a:lumOff val="0"/>
            <a:alphaOff val="0"/>
          </a:srgbClr>
        </a:solidFill>
        <a:ln w="25400" cap="flat" cmpd="sng" algn="ctr">
          <a:solidFill>
            <a:srgbClr val="0099CC">
              <a:alpha val="90000"/>
              <a:tint val="40000"/>
              <a:hueOff val="0"/>
              <a:satOff val="0"/>
              <a:lumOff val="0"/>
              <a:alphaOff val="0"/>
            </a:srgbClr>
          </a:solidFill>
          <a:prstDash val="solid"/>
        </a:ln>
        <a:effectLst/>
      </dgm:spPr>
      <dgm:t>
        <a:bodyPr/>
        <a:lstStyle/>
        <a:p>
          <a:r>
            <a:rPr lang="en-US" dirty="0" err="1">
              <a:solidFill>
                <a:schemeClr val="tx1">
                  <a:lumMod val="50000"/>
                </a:schemeClr>
              </a:solidFill>
              <a:latin typeface="Raleway Light" pitchFamily="2" charset="0"/>
            </a:rPr>
            <a:t>Đổi</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tên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Đảng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Cộng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sản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Việt</a:t>
          </a:r>
          <a:r>
            <a:rPr lang="en-US" dirty="0">
              <a:solidFill>
                <a:schemeClr val="tx1">
                  <a:lumMod val="50000"/>
                </a:schemeClr>
              </a:solidFill>
              <a:latin typeface="Raleway Light" pitchFamily="2" charset="0"/>
            </a:rPr>
            <a:t> Nam </a:t>
          </a:r>
          <a:r>
            <a:rPr lang="en-US" dirty="0" err="1">
              <a:solidFill>
                <a:schemeClr val="tx1">
                  <a:lumMod val="50000"/>
                </a:schemeClr>
              </a:solidFill>
              <a:latin typeface="Raleway Light" pitchFamily="2" charset="0"/>
            </a:rPr>
            <a:t>thành</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Đảng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Cộng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sản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Đông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Dương</a:t>
          </a:r>
          <a:r>
            <a:rPr lang="en-US" dirty="0">
              <a:solidFill>
                <a:schemeClr val="tx1">
                  <a:lumMod val="50000"/>
                </a:schemeClr>
              </a:solidFill>
              <a:latin typeface="Raleway Light" pitchFamily="2" charset="0"/>
            </a:rPr>
            <a:t>. </a:t>
          </a:r>
        </a:p>
      </dgm:t>
    </dgm:pt>
    <dgm:pt modelId="{C79958A0-5B3F-47BD-8768-5349778A068B}" type="parTrans" cxnId="{CF219C00-FA9E-413F-A4B0-7CDD26511365}">
      <dgm:prSet/>
      <dgm:spPr/>
      <dgm:t>
        <a:bodyPr/>
        <a:lstStyle/>
        <a:p>
          <a:endParaRPr lang="en-US"/>
        </a:p>
      </dgm:t>
    </dgm:pt>
    <dgm:pt modelId="{7C72AB4F-6134-4A12-807B-B3EDBBF72125}" type="sibTrans" cxnId="{CF219C00-FA9E-413F-A4B0-7CDD26511365}">
      <dgm:prSet/>
      <dgm:spPr/>
      <dgm:t>
        <a:bodyPr/>
        <a:lstStyle/>
        <a:p>
          <a:endParaRPr lang="en-US"/>
        </a:p>
      </dgm:t>
    </dgm:pt>
    <dgm:pt modelId="{80038B79-881C-4DB4-B929-0BFB8A00C547}">
      <dgm:prSet phldrT="[Text]"/>
      <dgm:spPr>
        <a:xfrm>
          <a:off x="609576" y="1524007"/>
          <a:ext cx="1452807" cy="1623562"/>
        </a:xfrm>
        <a:blipFill rotWithShape="0">
          <a:blip xmlns:r="http://schemas.openxmlformats.org/officeDocument/2006/relationships" r:embed="rId2"/>
          <a:stretch>
            <a:fillRect/>
          </a:stretch>
        </a:blipFill>
        <a:ln w="25400" cap="flat" cmpd="sng" algn="ctr">
          <a:solidFill>
            <a:srgbClr val="FFFFFF">
              <a:hueOff val="0"/>
              <a:satOff val="0"/>
              <a:lumOff val="0"/>
              <a:alphaOff val="0"/>
            </a:srgbClr>
          </a:solidFill>
          <a:prstDash val="solid"/>
        </a:ln>
        <a:effectLst/>
      </dgm:spPr>
      <dgm:t>
        <a:bodyPr/>
        <a:lstStyle/>
        <a:p>
          <a:endParaRPr lang="en-US">
            <a:solidFill>
              <a:schemeClr val="tx1">
                <a:lumMod val="50000"/>
              </a:schemeClr>
            </a:solidFill>
            <a:latin typeface="Raleway Light" pitchFamily="2" charset="0"/>
          </a:endParaRPr>
        </a:p>
      </dgm:t>
    </dgm:pt>
    <dgm:pt modelId="{68B27329-3795-4606-AB3A-891C8B5DF828}" type="parTrans" cxnId="{DE8206F6-EF1F-4A5A-B502-E56F3998CA6F}">
      <dgm:prSet/>
      <dgm:spPr/>
      <dgm:t>
        <a:bodyPr/>
        <a:lstStyle/>
        <a:p>
          <a:endParaRPr lang="en-US"/>
        </a:p>
      </dgm:t>
    </dgm:pt>
    <dgm:pt modelId="{6EF54034-C7BB-4495-AAF3-20BC485C6FBD}" type="sibTrans" cxnId="{DE8206F6-EF1F-4A5A-B502-E56F3998CA6F}">
      <dgm:prSet/>
      <dgm:spPr/>
      <dgm:t>
        <a:bodyPr/>
        <a:lstStyle/>
        <a:p>
          <a:endParaRPr lang="en-US"/>
        </a:p>
      </dgm:t>
    </dgm:pt>
    <dgm:pt modelId="{DB96BD3F-2FE0-4D47-A513-ACD5E5A81AE9}">
      <dgm:prSet phldrT="[Text]"/>
      <dgm:spPr>
        <a:xfrm rot="5400000">
          <a:off x="4196316" y="-319996"/>
          <a:ext cx="1504830" cy="5462016"/>
        </a:xfrm>
        <a:solidFill>
          <a:srgbClr val="0099CC">
            <a:alpha val="90000"/>
            <a:tint val="40000"/>
            <a:hueOff val="0"/>
            <a:satOff val="0"/>
            <a:lumOff val="0"/>
            <a:alphaOff val="0"/>
          </a:srgbClr>
        </a:solidFill>
        <a:ln w="25400" cap="flat" cmpd="sng" algn="ctr">
          <a:solidFill>
            <a:srgbClr val="0099CC">
              <a:alpha val="90000"/>
              <a:tint val="40000"/>
              <a:hueOff val="0"/>
              <a:satOff val="0"/>
              <a:lumOff val="0"/>
              <a:alphaOff val="0"/>
            </a:srgbClr>
          </a:solidFill>
          <a:prstDash val="solid"/>
        </a:ln>
        <a:effectLst/>
      </dgm:spPr>
      <dgm:t>
        <a:bodyPr/>
        <a:lstStyle/>
        <a:p>
          <a:r>
            <a:rPr lang="en-US" dirty="0" err="1">
              <a:solidFill>
                <a:schemeClr val="tx1">
                  <a:lumMod val="50000"/>
                </a:schemeClr>
              </a:solidFill>
              <a:latin typeface="Raleway Light" pitchFamily="2" charset="0"/>
            </a:rPr>
            <a:t>Thông</a:t>
          </a:r>
          <a:r>
            <a:rPr lang="en-US" dirty="0">
              <a:solidFill>
                <a:schemeClr val="tx1">
                  <a:lumMod val="50000"/>
                </a:schemeClr>
              </a:solidFill>
              <a:latin typeface="Raleway Light" pitchFamily="2" charset="0"/>
            </a:rPr>
            <a:t> qua </a:t>
          </a:r>
          <a:r>
            <a:rPr lang="en-US" dirty="0" err="1">
              <a:solidFill>
                <a:schemeClr val="tx1">
                  <a:lumMod val="50000"/>
                </a:schemeClr>
              </a:solidFill>
              <a:latin typeface="Raleway Light" pitchFamily="2" charset="0"/>
            </a:rPr>
            <a:t>Luận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cương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chính</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trị</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của</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Đảng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Cộng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sản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Đông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Dương</a:t>
          </a:r>
          <a:r>
            <a:rPr lang="en-US" dirty="0">
              <a:solidFill>
                <a:schemeClr val="tx1">
                  <a:lumMod val="50000"/>
                </a:schemeClr>
              </a:solidFill>
              <a:latin typeface="Raleway Light" pitchFamily="2" charset="0"/>
            </a:rPr>
            <a:t> do </a:t>
          </a:r>
          <a:r>
            <a:rPr lang="en-US" dirty="0" err="1">
              <a:solidFill>
                <a:schemeClr val="tx1">
                  <a:lumMod val="50000"/>
                </a:schemeClr>
              </a:solidFill>
              <a:latin typeface="Raleway Light" pitchFamily="2" charset="0"/>
            </a:rPr>
            <a:t>Trần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Phú</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soạn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thảo</a:t>
          </a:r>
          <a:r>
            <a:rPr lang="en-US" dirty="0">
              <a:solidFill>
                <a:schemeClr val="tx1">
                  <a:lumMod val="50000"/>
                </a:schemeClr>
              </a:solidFill>
              <a:latin typeface="Raleway Light" pitchFamily="2" charset="0"/>
            </a:rPr>
            <a:t>.</a:t>
          </a:r>
        </a:p>
      </dgm:t>
    </dgm:pt>
    <dgm:pt modelId="{99C17C25-9A3C-40F1-B12F-283A6A8F5D0B}" type="parTrans" cxnId="{1ECD2D3D-E0DF-4136-B5AA-4AC6724E3558}">
      <dgm:prSet/>
      <dgm:spPr/>
      <dgm:t>
        <a:bodyPr/>
        <a:lstStyle/>
        <a:p>
          <a:endParaRPr lang="en-US"/>
        </a:p>
      </dgm:t>
    </dgm:pt>
    <dgm:pt modelId="{65BBB083-9DC6-4413-920C-0A33CBFD797A}" type="sibTrans" cxnId="{1ECD2D3D-E0DF-4136-B5AA-4AC6724E3558}">
      <dgm:prSet/>
      <dgm:spPr/>
      <dgm:t>
        <a:bodyPr/>
        <a:lstStyle/>
        <a:p>
          <a:endParaRPr lang="en-US"/>
        </a:p>
      </dgm:t>
    </dgm:pt>
    <dgm:pt modelId="{F6299C14-8F1F-47E4-9086-16E981CC4065}">
      <dgm:prSet phldrT="[Text]"/>
      <dgm:spPr>
        <a:xfrm>
          <a:off x="606026" y="3255541"/>
          <a:ext cx="1542551" cy="1712008"/>
        </a:xfrm>
        <a:blipFill rotWithShape="0">
          <a:blip xmlns:r="http://schemas.openxmlformats.org/officeDocument/2006/relationships" r:embed="rId3"/>
          <a:stretch>
            <a:fillRect/>
          </a:stretch>
        </a:blipFill>
        <a:ln w="25400" cap="flat" cmpd="sng" algn="ctr">
          <a:solidFill>
            <a:srgbClr val="FFFFFF">
              <a:hueOff val="0"/>
              <a:satOff val="0"/>
              <a:lumOff val="0"/>
              <a:alphaOff val="0"/>
            </a:srgbClr>
          </a:solidFill>
          <a:prstDash val="solid"/>
        </a:ln>
        <a:effectLst/>
      </dgm:spPr>
      <dgm:t>
        <a:bodyPr/>
        <a:lstStyle/>
        <a:p>
          <a:r>
            <a:rPr lang="en-US">
              <a:solidFill>
                <a:schemeClr val="tx1">
                  <a:lumMod val="50000"/>
                </a:schemeClr>
              </a:solidFill>
              <a:latin typeface="Raleway Light" pitchFamily="2" charset="0"/>
            </a:rPr>
            <a:t>.</a:t>
          </a:r>
        </a:p>
      </dgm:t>
    </dgm:pt>
    <dgm:pt modelId="{BE089AA9-0524-4D41-9907-FD38F90B58A6}" type="parTrans" cxnId="{B3965B71-8D9A-42EE-BC1A-ED09F2F43D25}">
      <dgm:prSet/>
      <dgm:spPr/>
      <dgm:t>
        <a:bodyPr/>
        <a:lstStyle/>
        <a:p>
          <a:endParaRPr lang="en-US"/>
        </a:p>
      </dgm:t>
    </dgm:pt>
    <dgm:pt modelId="{794259B4-B82D-4B95-BBAE-B883F23D33F5}" type="sibTrans" cxnId="{B3965B71-8D9A-42EE-BC1A-ED09F2F43D25}">
      <dgm:prSet/>
      <dgm:spPr/>
      <dgm:t>
        <a:bodyPr/>
        <a:lstStyle/>
        <a:p>
          <a:endParaRPr lang="en-US"/>
        </a:p>
      </dgm:t>
    </dgm:pt>
    <dgm:pt modelId="{749C4C62-E9C5-40AE-8654-B141604B8F51}">
      <dgm:prSet phldrT="[Text]"/>
      <dgm:spPr>
        <a:xfrm rot="5400000">
          <a:off x="4203474" y="1423616"/>
          <a:ext cx="1504830" cy="5462016"/>
        </a:xfrm>
        <a:solidFill>
          <a:srgbClr val="0099CC">
            <a:alpha val="90000"/>
            <a:tint val="40000"/>
            <a:hueOff val="0"/>
            <a:satOff val="0"/>
            <a:lumOff val="0"/>
            <a:alphaOff val="0"/>
          </a:srgbClr>
        </a:solidFill>
        <a:ln w="25400" cap="flat" cmpd="sng" algn="ctr">
          <a:solidFill>
            <a:srgbClr val="0099CC">
              <a:alpha val="90000"/>
              <a:tint val="40000"/>
              <a:hueOff val="0"/>
              <a:satOff val="0"/>
              <a:lumOff val="0"/>
              <a:alphaOff val="0"/>
            </a:srgbClr>
          </a:solidFill>
          <a:prstDash val="solid"/>
        </a:ln>
        <a:effectLst/>
      </dgm:spPr>
      <dgm:t>
        <a:bodyPr/>
        <a:lstStyle/>
        <a:p>
          <a:r>
            <a:rPr lang="en-US" dirty="0" err="1">
              <a:solidFill>
                <a:schemeClr val="tx1">
                  <a:lumMod val="50000"/>
                </a:schemeClr>
              </a:solidFill>
              <a:latin typeface="Raleway Light" pitchFamily="2" charset="0"/>
            </a:rPr>
            <a:t>Cử</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Trần</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Phú</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làm</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Tổng</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Bí</a:t>
          </a:r>
          <a:r>
            <a:rPr lang="en-US" dirty="0">
              <a:solidFill>
                <a:schemeClr val="tx1">
                  <a:lumMod val="50000"/>
                </a:schemeClr>
              </a:solidFill>
              <a:latin typeface="Raleway Light" pitchFamily="2" charset="0"/>
            </a:rPr>
            <a:t> </a:t>
          </a:r>
          <a:r>
            <a:rPr lang="en-US" dirty="0" err="1">
              <a:solidFill>
                <a:schemeClr val="tx1">
                  <a:lumMod val="50000"/>
                </a:schemeClr>
              </a:solidFill>
              <a:latin typeface="Raleway Light" pitchFamily="2" charset="0"/>
            </a:rPr>
            <a:t>thư</a:t>
          </a:r>
          <a:endParaRPr lang="en-US" dirty="0">
            <a:solidFill>
              <a:schemeClr val="tx1">
                <a:lumMod val="50000"/>
              </a:schemeClr>
            </a:solidFill>
            <a:latin typeface="Raleway Light" pitchFamily="2" charset="0"/>
          </a:endParaRPr>
        </a:p>
      </dgm:t>
    </dgm:pt>
    <dgm:pt modelId="{AAB37366-CD7D-4E6D-AD19-00ACA586BFFF}" type="parTrans" cxnId="{E66585C3-7D53-4D3C-918A-2B250D159DC7}">
      <dgm:prSet/>
      <dgm:spPr/>
      <dgm:t>
        <a:bodyPr/>
        <a:lstStyle/>
        <a:p>
          <a:endParaRPr lang="en-US"/>
        </a:p>
      </dgm:t>
    </dgm:pt>
    <dgm:pt modelId="{1BC5683E-B875-4DA2-962C-91A97BDF860C}" type="sibTrans" cxnId="{E66585C3-7D53-4D3C-918A-2B250D159DC7}">
      <dgm:prSet/>
      <dgm:spPr/>
      <dgm:t>
        <a:bodyPr/>
        <a:lstStyle/>
        <a:p>
          <a:endParaRPr lang="en-US"/>
        </a:p>
      </dgm:t>
    </dgm:pt>
    <dgm:pt modelId="{53750D65-6620-4C12-8279-FDE832A1D265}" type="pres">
      <dgm:prSet presAssocID="{A053C8C3-5A8B-4440-890A-7DCFD76BF913}" presName="Name0" presStyleCnt="0">
        <dgm:presLayoutVars>
          <dgm:dir/>
          <dgm:animLvl val="lvl"/>
          <dgm:resizeHandles val="exact"/>
        </dgm:presLayoutVars>
      </dgm:prSet>
      <dgm:spPr/>
      <dgm:t>
        <a:bodyPr/>
        <a:lstStyle/>
        <a:p>
          <a:endParaRPr lang="en-US"/>
        </a:p>
      </dgm:t>
    </dgm:pt>
    <dgm:pt modelId="{C897AABA-FC1A-4441-8B6F-B580A8841D4F}" type="pres">
      <dgm:prSet presAssocID="{13936EF8-B3C0-41C9-8B91-64F32B3C4450}" presName="linNode" presStyleCnt="0"/>
      <dgm:spPr/>
    </dgm:pt>
    <dgm:pt modelId="{55682A36-89FC-4284-BC5C-6E6CB43663B0}" type="pres">
      <dgm:prSet presAssocID="{13936EF8-B3C0-41C9-8B91-64F32B3C4450}" presName="parentText" presStyleLbl="node1" presStyleIdx="0" presStyleCnt="3" custScaleX="49224" custScaleY="87553" custLinFactNeighborX="-2844" custLinFactNeighborY="-2952">
        <dgm:presLayoutVars>
          <dgm:chMax val="1"/>
          <dgm:bulletEnabled val="1"/>
        </dgm:presLayoutVars>
      </dgm:prSet>
      <dgm:spPr>
        <a:prstGeom prst="roundRect">
          <a:avLst/>
        </a:prstGeom>
      </dgm:spPr>
      <dgm:t>
        <a:bodyPr/>
        <a:lstStyle/>
        <a:p>
          <a:endParaRPr lang="en-US"/>
        </a:p>
      </dgm:t>
    </dgm:pt>
    <dgm:pt modelId="{9DA359F1-4F37-4301-AF85-F344AC2EF9B0}" type="pres">
      <dgm:prSet presAssocID="{13936EF8-B3C0-41C9-8B91-64F32B3C4450}" presName="descendantText" presStyleLbl="alignAccFollowNode1" presStyleIdx="0" presStyleCnt="3" custScaleX="141619" custLinFactNeighborX="4" custLinFactNeighborY="1014">
        <dgm:presLayoutVars>
          <dgm:bulletEnabled val="1"/>
        </dgm:presLayoutVars>
      </dgm:prSet>
      <dgm:spPr>
        <a:prstGeom prst="round2SameRect">
          <a:avLst/>
        </a:prstGeom>
      </dgm:spPr>
      <dgm:t>
        <a:bodyPr/>
        <a:lstStyle/>
        <a:p>
          <a:endParaRPr lang="en-US"/>
        </a:p>
      </dgm:t>
    </dgm:pt>
    <dgm:pt modelId="{33FD0ACF-443A-4076-BC79-4E63C24C6A6E}" type="pres">
      <dgm:prSet presAssocID="{17A2EC44-EF2B-40C8-B4E2-83967E708058}" presName="sp" presStyleCnt="0"/>
      <dgm:spPr/>
    </dgm:pt>
    <dgm:pt modelId="{7A06FBB9-F46C-4E84-9E69-6FA24F907EC5}" type="pres">
      <dgm:prSet presAssocID="{80038B79-881C-4DB4-B929-0BFB8A00C547}" presName="linNode" presStyleCnt="0"/>
      <dgm:spPr/>
    </dgm:pt>
    <dgm:pt modelId="{AA123E2F-7D41-46C1-8B55-77D7BCA5CAC3}" type="pres">
      <dgm:prSet presAssocID="{80038B79-881C-4DB4-B929-0BFB8A00C547}" presName="parentText" presStyleLbl="node1" presStyleIdx="1" presStyleCnt="3" custScaleX="47286" custScaleY="75979" custLinFactNeighborX="-2844" custLinFactNeighborY="-41">
        <dgm:presLayoutVars>
          <dgm:chMax val="1"/>
          <dgm:bulletEnabled val="1"/>
        </dgm:presLayoutVars>
      </dgm:prSet>
      <dgm:spPr>
        <a:prstGeom prst="roundRect">
          <a:avLst/>
        </a:prstGeom>
      </dgm:spPr>
      <dgm:t>
        <a:bodyPr/>
        <a:lstStyle/>
        <a:p>
          <a:endParaRPr lang="en-US"/>
        </a:p>
      </dgm:t>
    </dgm:pt>
    <dgm:pt modelId="{BF26D4D0-2B4E-48CC-B2C9-AC096D16626F}" type="pres">
      <dgm:prSet presAssocID="{80038B79-881C-4DB4-B929-0BFB8A00C547}" presName="descendantText" presStyleLbl="alignAccFollowNode1" presStyleIdx="1" presStyleCnt="3" custScaleX="135838" custLinFactNeighborX="1561" custLinFactNeighborY="5691">
        <dgm:presLayoutVars>
          <dgm:bulletEnabled val="1"/>
        </dgm:presLayoutVars>
      </dgm:prSet>
      <dgm:spPr>
        <a:prstGeom prst="round2SameRect">
          <a:avLst/>
        </a:prstGeom>
      </dgm:spPr>
      <dgm:t>
        <a:bodyPr/>
        <a:lstStyle/>
        <a:p>
          <a:endParaRPr lang="en-US"/>
        </a:p>
      </dgm:t>
    </dgm:pt>
    <dgm:pt modelId="{8DC232FC-317E-41B8-889F-55F5357715D6}" type="pres">
      <dgm:prSet presAssocID="{6EF54034-C7BB-4495-AAF3-20BC485C6FBD}" presName="sp" presStyleCnt="0"/>
      <dgm:spPr/>
    </dgm:pt>
    <dgm:pt modelId="{BFF5305A-9F89-46DB-B315-F2E9FF0BCB1D}" type="pres">
      <dgm:prSet presAssocID="{F6299C14-8F1F-47E4-9086-16E981CC4065}" presName="linNode" presStyleCnt="0"/>
      <dgm:spPr/>
    </dgm:pt>
    <dgm:pt modelId="{036CC5E6-E9F3-41B1-A4B2-9CBB1D15FC23}" type="pres">
      <dgm:prSet presAssocID="{F6299C14-8F1F-47E4-9086-16E981CC4065}" presName="parentText" presStyleLbl="node1" presStyleIdx="2" presStyleCnt="3" custScaleX="50207" custScaleY="91014" custLinFactNeighborX="-2909" custLinFactNeighborY="-3259">
        <dgm:presLayoutVars>
          <dgm:chMax val="1"/>
          <dgm:bulletEnabled val="1"/>
        </dgm:presLayoutVars>
      </dgm:prSet>
      <dgm:spPr>
        <a:prstGeom prst="roundRect">
          <a:avLst/>
        </a:prstGeom>
      </dgm:spPr>
      <dgm:t>
        <a:bodyPr/>
        <a:lstStyle/>
        <a:p>
          <a:endParaRPr lang="en-US"/>
        </a:p>
      </dgm:t>
    </dgm:pt>
    <dgm:pt modelId="{C10358DD-DA9B-4564-A1AD-648A7A5DF924}" type="pres">
      <dgm:prSet presAssocID="{F6299C14-8F1F-47E4-9086-16E981CC4065}" presName="descendantText" presStyleLbl="alignAccFollowNode1" presStyleIdx="2" presStyleCnt="3" custScaleX="132388" custLinFactNeighborX="1873" custLinFactNeighborY="-1150">
        <dgm:presLayoutVars>
          <dgm:bulletEnabled val="1"/>
        </dgm:presLayoutVars>
      </dgm:prSet>
      <dgm:spPr>
        <a:prstGeom prst="round2SameRect">
          <a:avLst/>
        </a:prstGeom>
      </dgm:spPr>
      <dgm:t>
        <a:bodyPr/>
        <a:lstStyle/>
        <a:p>
          <a:endParaRPr lang="en-US"/>
        </a:p>
      </dgm:t>
    </dgm:pt>
  </dgm:ptLst>
  <dgm:cxnLst>
    <dgm:cxn modelId="{B3965B71-8D9A-42EE-BC1A-ED09F2F43D25}" srcId="{A053C8C3-5A8B-4440-890A-7DCFD76BF913}" destId="{F6299C14-8F1F-47E4-9086-16E981CC4065}" srcOrd="2" destOrd="0" parTransId="{BE089AA9-0524-4D41-9907-FD38F90B58A6}" sibTransId="{794259B4-B82D-4B95-BBAE-B883F23D33F5}"/>
    <dgm:cxn modelId="{7AD1744D-9A08-441A-88E5-F6D5D790DBB6}" type="presOf" srcId="{DB96BD3F-2FE0-4D47-A513-ACD5E5A81AE9}" destId="{BF26D4D0-2B4E-48CC-B2C9-AC096D16626F}" srcOrd="0" destOrd="0" presId="urn:microsoft.com/office/officeart/2005/8/layout/vList5"/>
    <dgm:cxn modelId="{DE8206F6-EF1F-4A5A-B502-E56F3998CA6F}" srcId="{A053C8C3-5A8B-4440-890A-7DCFD76BF913}" destId="{80038B79-881C-4DB4-B929-0BFB8A00C547}" srcOrd="1" destOrd="0" parTransId="{68B27329-3795-4606-AB3A-891C8B5DF828}" sibTransId="{6EF54034-C7BB-4495-AAF3-20BC485C6FBD}"/>
    <dgm:cxn modelId="{CF219C00-FA9E-413F-A4B0-7CDD26511365}" srcId="{13936EF8-B3C0-41C9-8B91-64F32B3C4450}" destId="{937DF345-B6F1-44D9-8058-FE729B9F2601}" srcOrd="0" destOrd="0" parTransId="{C79958A0-5B3F-47BD-8768-5349778A068B}" sibTransId="{7C72AB4F-6134-4A12-807B-B3EDBBF72125}"/>
    <dgm:cxn modelId="{4B64CBE8-230C-4EDE-AB4A-63EE2D76AA61}" type="presOf" srcId="{A053C8C3-5A8B-4440-890A-7DCFD76BF913}" destId="{53750D65-6620-4C12-8279-FDE832A1D265}" srcOrd="0" destOrd="0" presId="urn:microsoft.com/office/officeart/2005/8/layout/vList5"/>
    <dgm:cxn modelId="{676BCB8B-0FFB-4B98-ACEF-74968F51E293}" type="presOf" srcId="{80038B79-881C-4DB4-B929-0BFB8A00C547}" destId="{AA123E2F-7D41-46C1-8B55-77D7BCA5CAC3}" srcOrd="0" destOrd="0" presId="urn:microsoft.com/office/officeart/2005/8/layout/vList5"/>
    <dgm:cxn modelId="{7E1AE58F-668F-4009-B2BA-43FB4DCA8BCE}" type="presOf" srcId="{F6299C14-8F1F-47E4-9086-16E981CC4065}" destId="{036CC5E6-E9F3-41B1-A4B2-9CBB1D15FC23}" srcOrd="0" destOrd="0" presId="urn:microsoft.com/office/officeart/2005/8/layout/vList5"/>
    <dgm:cxn modelId="{906EC088-04CE-47D4-AC13-3CC34E0C33B6}" type="presOf" srcId="{937DF345-B6F1-44D9-8058-FE729B9F2601}" destId="{9DA359F1-4F37-4301-AF85-F344AC2EF9B0}" srcOrd="0" destOrd="0" presId="urn:microsoft.com/office/officeart/2005/8/layout/vList5"/>
    <dgm:cxn modelId="{D9FE128E-F921-4D48-AB95-CEB1EC560A19}" srcId="{A053C8C3-5A8B-4440-890A-7DCFD76BF913}" destId="{13936EF8-B3C0-41C9-8B91-64F32B3C4450}" srcOrd="0" destOrd="0" parTransId="{4762CFD8-F8C3-4787-B428-38F75A71BC42}" sibTransId="{17A2EC44-EF2B-40C8-B4E2-83967E708058}"/>
    <dgm:cxn modelId="{BCD89545-F9D6-493A-9F4F-B136D2F121C0}" type="presOf" srcId="{13936EF8-B3C0-41C9-8B91-64F32B3C4450}" destId="{55682A36-89FC-4284-BC5C-6E6CB43663B0}" srcOrd="0" destOrd="0" presId="urn:microsoft.com/office/officeart/2005/8/layout/vList5"/>
    <dgm:cxn modelId="{1ECD2D3D-E0DF-4136-B5AA-4AC6724E3558}" srcId="{80038B79-881C-4DB4-B929-0BFB8A00C547}" destId="{DB96BD3F-2FE0-4D47-A513-ACD5E5A81AE9}" srcOrd="0" destOrd="0" parTransId="{99C17C25-9A3C-40F1-B12F-283A6A8F5D0B}" sibTransId="{65BBB083-9DC6-4413-920C-0A33CBFD797A}"/>
    <dgm:cxn modelId="{656D2A14-5479-4479-89D2-955BBE54261E}" type="presOf" srcId="{749C4C62-E9C5-40AE-8654-B141604B8F51}" destId="{C10358DD-DA9B-4564-A1AD-648A7A5DF924}" srcOrd="0" destOrd="0" presId="urn:microsoft.com/office/officeart/2005/8/layout/vList5"/>
    <dgm:cxn modelId="{E66585C3-7D53-4D3C-918A-2B250D159DC7}" srcId="{F6299C14-8F1F-47E4-9086-16E981CC4065}" destId="{749C4C62-E9C5-40AE-8654-B141604B8F51}" srcOrd="0" destOrd="0" parTransId="{AAB37366-CD7D-4E6D-AD19-00ACA586BFFF}" sibTransId="{1BC5683E-B875-4DA2-962C-91A97BDF860C}"/>
    <dgm:cxn modelId="{3667C4B8-718E-4D14-9D51-9A6F063DAD7D}" type="presParOf" srcId="{53750D65-6620-4C12-8279-FDE832A1D265}" destId="{C897AABA-FC1A-4441-8B6F-B580A8841D4F}" srcOrd="0" destOrd="0" presId="urn:microsoft.com/office/officeart/2005/8/layout/vList5"/>
    <dgm:cxn modelId="{AD659AD8-931A-4A0D-9E0B-F844E9ACE12B}" type="presParOf" srcId="{C897AABA-FC1A-4441-8B6F-B580A8841D4F}" destId="{55682A36-89FC-4284-BC5C-6E6CB43663B0}" srcOrd="0" destOrd="0" presId="urn:microsoft.com/office/officeart/2005/8/layout/vList5"/>
    <dgm:cxn modelId="{E8D531F5-F111-4932-AF56-9E2A28BE7A09}" type="presParOf" srcId="{C897AABA-FC1A-4441-8B6F-B580A8841D4F}" destId="{9DA359F1-4F37-4301-AF85-F344AC2EF9B0}" srcOrd="1" destOrd="0" presId="urn:microsoft.com/office/officeart/2005/8/layout/vList5"/>
    <dgm:cxn modelId="{099FBB0D-7262-4E5B-96D5-8EBD5A05F49A}" type="presParOf" srcId="{53750D65-6620-4C12-8279-FDE832A1D265}" destId="{33FD0ACF-443A-4076-BC79-4E63C24C6A6E}" srcOrd="1" destOrd="0" presId="urn:microsoft.com/office/officeart/2005/8/layout/vList5"/>
    <dgm:cxn modelId="{FD3C4DE6-3CB6-4432-A490-4865E66F1DC9}" type="presParOf" srcId="{53750D65-6620-4C12-8279-FDE832A1D265}" destId="{7A06FBB9-F46C-4E84-9E69-6FA24F907EC5}" srcOrd="2" destOrd="0" presId="urn:microsoft.com/office/officeart/2005/8/layout/vList5"/>
    <dgm:cxn modelId="{603C48D2-5613-448B-845A-495387A1243B}" type="presParOf" srcId="{7A06FBB9-F46C-4E84-9E69-6FA24F907EC5}" destId="{AA123E2F-7D41-46C1-8B55-77D7BCA5CAC3}" srcOrd="0" destOrd="0" presId="urn:microsoft.com/office/officeart/2005/8/layout/vList5"/>
    <dgm:cxn modelId="{DD16EE8A-F576-4BBB-BDAC-9D864DC6F7F7}" type="presParOf" srcId="{7A06FBB9-F46C-4E84-9E69-6FA24F907EC5}" destId="{BF26D4D0-2B4E-48CC-B2C9-AC096D16626F}" srcOrd="1" destOrd="0" presId="urn:microsoft.com/office/officeart/2005/8/layout/vList5"/>
    <dgm:cxn modelId="{2333B8E5-AA7E-430D-A54B-2A9F3C3AB68E}" type="presParOf" srcId="{53750D65-6620-4C12-8279-FDE832A1D265}" destId="{8DC232FC-317E-41B8-889F-55F5357715D6}" srcOrd="3" destOrd="0" presId="urn:microsoft.com/office/officeart/2005/8/layout/vList5"/>
    <dgm:cxn modelId="{3A7B4872-9973-49AE-8E7B-A57767DFAE41}" type="presParOf" srcId="{53750D65-6620-4C12-8279-FDE832A1D265}" destId="{BFF5305A-9F89-46DB-B315-F2E9FF0BCB1D}" srcOrd="4" destOrd="0" presId="urn:microsoft.com/office/officeart/2005/8/layout/vList5"/>
    <dgm:cxn modelId="{D6D3AB19-F2E5-4A13-A034-8897AAEFA0CB}" type="presParOf" srcId="{BFF5305A-9F89-46DB-B315-F2E9FF0BCB1D}" destId="{036CC5E6-E9F3-41B1-A4B2-9CBB1D15FC23}" srcOrd="0" destOrd="0" presId="urn:microsoft.com/office/officeart/2005/8/layout/vList5"/>
    <dgm:cxn modelId="{0A19A928-A80F-4FA6-B50F-C00197BA3C6C}" type="presParOf" srcId="{BFF5305A-9F89-46DB-B315-F2E9FF0BCB1D}" destId="{C10358DD-DA9B-4564-A1AD-648A7A5DF92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2F987A-1F18-429F-884D-1D7700F802CD}" type="doc">
      <dgm:prSet loTypeId="urn:microsoft.com/office/officeart/2005/8/layout/pyramid2" loCatId="list" qsTypeId="urn:microsoft.com/office/officeart/2005/8/quickstyle/3d2" qsCatId="3D" csTypeId="urn:microsoft.com/office/officeart/2005/8/colors/accent3_4" csCatId="accent3" phldr="1"/>
      <dgm:spPr/>
    </dgm:pt>
    <dgm:pt modelId="{0F65DF2A-960A-4E02-81EC-6C0525B01144}">
      <dgm:prSet phldrT="[Text]" custT="1"/>
      <dgm:spPr/>
      <dgm:t>
        <a:bodyPr/>
        <a:lstStyle/>
        <a:p>
          <a:r>
            <a:rPr lang="en-US" sz="1600" dirty="0" err="1">
              <a:latin typeface="Raleway Light" pitchFamily="2" charset="0"/>
            </a:rPr>
            <a:t>Đòi</a:t>
          </a:r>
          <a:r>
            <a:rPr lang="en-US" sz="1600" dirty="0">
              <a:latin typeface="Raleway Light" pitchFamily="2" charset="0"/>
            </a:rPr>
            <a:t> </a:t>
          </a:r>
          <a:r>
            <a:rPr lang="en-US" sz="1600" dirty="0" err="1">
              <a:latin typeface="Raleway Light" pitchFamily="2" charset="0"/>
            </a:rPr>
            <a:t>các</a:t>
          </a:r>
          <a:r>
            <a:rPr lang="en-US" sz="1600" dirty="0">
              <a:latin typeface="Raleway Light" pitchFamily="2" charset="0"/>
            </a:rPr>
            <a:t> </a:t>
          </a:r>
          <a:r>
            <a:rPr lang="en-US" sz="1600" dirty="0" err="1">
              <a:latin typeface="Raleway Light" pitchFamily="2" charset="0"/>
            </a:rPr>
            <a:t>quyền</a:t>
          </a:r>
          <a:r>
            <a:rPr lang="en-US" sz="1600" dirty="0">
              <a:latin typeface="Raleway Light" pitchFamily="2" charset="0"/>
            </a:rPr>
            <a:t> </a:t>
          </a:r>
          <a:r>
            <a:rPr lang="en-US" sz="1600" dirty="0" err="1">
              <a:latin typeface="Raleway Light" pitchFamily="2" charset="0"/>
            </a:rPr>
            <a:t>tự</a:t>
          </a:r>
          <a:r>
            <a:rPr lang="en-US" sz="1600" dirty="0">
              <a:latin typeface="Raleway Light" pitchFamily="2" charset="0"/>
            </a:rPr>
            <a:t> do </a:t>
          </a:r>
          <a:r>
            <a:rPr lang="en-US" sz="1600" dirty="0" err="1">
              <a:latin typeface="Raleway Light" pitchFamily="2" charset="0"/>
            </a:rPr>
            <a:t>tổ</a:t>
          </a:r>
          <a:r>
            <a:rPr lang="en-US" sz="1600" dirty="0">
              <a:latin typeface="Raleway Light" pitchFamily="2" charset="0"/>
            </a:rPr>
            <a:t> </a:t>
          </a:r>
          <a:r>
            <a:rPr lang="en-US" sz="1600" dirty="0" err="1">
              <a:latin typeface="Raleway Light" pitchFamily="2" charset="0"/>
            </a:rPr>
            <a:t>chức</a:t>
          </a:r>
          <a:r>
            <a:rPr lang="en-US" sz="1600" dirty="0">
              <a:latin typeface="Raleway Light" pitchFamily="2" charset="0"/>
            </a:rPr>
            <a:t>, </a:t>
          </a:r>
          <a:r>
            <a:rPr lang="en-US" sz="1600" dirty="0" err="1">
              <a:latin typeface="Raleway Light" pitchFamily="2" charset="0"/>
            </a:rPr>
            <a:t>xuất</a:t>
          </a:r>
          <a:r>
            <a:rPr lang="en-US" sz="1600" dirty="0">
              <a:latin typeface="Raleway Light" pitchFamily="2" charset="0"/>
            </a:rPr>
            <a:t> </a:t>
          </a:r>
          <a:r>
            <a:rPr lang="en-US" sz="1600" dirty="0" err="1">
              <a:latin typeface="Raleway Light" pitchFamily="2" charset="0"/>
            </a:rPr>
            <a:t>bản</a:t>
          </a:r>
          <a:r>
            <a:rPr lang="en-US" sz="1600" dirty="0">
              <a:latin typeface="Raleway Light" pitchFamily="2" charset="0"/>
            </a:rPr>
            <a:t> , </a:t>
          </a:r>
          <a:r>
            <a:rPr lang="en-US" sz="1600" dirty="0" err="1">
              <a:latin typeface="Raleway Light" pitchFamily="2" charset="0"/>
            </a:rPr>
            <a:t>ngôn</a:t>
          </a:r>
          <a:r>
            <a:rPr lang="en-US" sz="1600" dirty="0">
              <a:latin typeface="Raleway Light" pitchFamily="2" charset="0"/>
            </a:rPr>
            <a:t> </a:t>
          </a:r>
          <a:r>
            <a:rPr lang="en-US" sz="1600" dirty="0" err="1">
              <a:latin typeface="Raleway Light" pitchFamily="2" charset="0"/>
            </a:rPr>
            <a:t>luận</a:t>
          </a:r>
          <a:r>
            <a:rPr lang="en-US" sz="1600" dirty="0">
              <a:latin typeface="Raleway Light" pitchFamily="2" charset="0"/>
            </a:rPr>
            <a:t>, </a:t>
          </a:r>
          <a:r>
            <a:rPr lang="en-US" sz="1600" dirty="0" err="1">
              <a:latin typeface="Raleway Light" pitchFamily="2" charset="0"/>
            </a:rPr>
            <a:t>đi</a:t>
          </a:r>
          <a:r>
            <a:rPr lang="en-US" sz="1600" dirty="0">
              <a:latin typeface="Raleway Light" pitchFamily="2" charset="0"/>
            </a:rPr>
            <a:t> </a:t>
          </a:r>
          <a:r>
            <a:rPr lang="en-US" sz="1600" dirty="0" err="1">
              <a:latin typeface="Raleway Light" pitchFamily="2" charset="0"/>
            </a:rPr>
            <a:t>lại</a:t>
          </a:r>
          <a:r>
            <a:rPr lang="en-US" sz="1600" dirty="0">
              <a:latin typeface="Raleway Light" pitchFamily="2" charset="0"/>
            </a:rPr>
            <a:t> </a:t>
          </a:r>
          <a:r>
            <a:rPr lang="en-US" sz="1600" dirty="0" err="1">
              <a:latin typeface="Raleway Light" pitchFamily="2" charset="0"/>
            </a:rPr>
            <a:t>trong</a:t>
          </a:r>
          <a:r>
            <a:rPr lang="en-US" sz="1600" dirty="0">
              <a:latin typeface="Raleway Light" pitchFamily="2" charset="0"/>
            </a:rPr>
            <a:t> </a:t>
          </a:r>
          <a:r>
            <a:rPr lang="en-US" sz="1600" dirty="0" err="1">
              <a:latin typeface="Raleway Light" pitchFamily="2" charset="0"/>
            </a:rPr>
            <a:t>nước</a:t>
          </a:r>
          <a:r>
            <a:rPr lang="en-US" sz="1600" dirty="0">
              <a:latin typeface="Raleway Light" pitchFamily="2" charset="0"/>
            </a:rPr>
            <a:t> </a:t>
          </a:r>
          <a:r>
            <a:rPr lang="en-US" sz="1600" dirty="0" err="1">
              <a:latin typeface="Raleway Light" pitchFamily="2" charset="0"/>
            </a:rPr>
            <a:t>và</a:t>
          </a:r>
          <a:r>
            <a:rPr lang="en-US" sz="1600" dirty="0">
              <a:latin typeface="Raleway Light" pitchFamily="2" charset="0"/>
            </a:rPr>
            <a:t> </a:t>
          </a:r>
          <a:r>
            <a:rPr lang="en-US" sz="1600" dirty="0" err="1">
              <a:latin typeface="Raleway Light" pitchFamily="2" charset="0"/>
            </a:rPr>
            <a:t>ra</a:t>
          </a:r>
          <a:r>
            <a:rPr lang="en-US" sz="1600" dirty="0">
              <a:latin typeface="Raleway Light" pitchFamily="2" charset="0"/>
            </a:rPr>
            <a:t> </a:t>
          </a:r>
          <a:r>
            <a:rPr lang="en-US" sz="1600" dirty="0" err="1">
              <a:latin typeface="Raleway Light" pitchFamily="2" charset="0"/>
            </a:rPr>
            <a:t>nước</a:t>
          </a:r>
          <a:r>
            <a:rPr lang="en-US" sz="1600" dirty="0">
              <a:latin typeface="Raleway Light" pitchFamily="2" charset="0"/>
            </a:rPr>
            <a:t> </a:t>
          </a:r>
          <a:r>
            <a:rPr lang="en-US" sz="1600" dirty="0" err="1">
              <a:latin typeface="Raleway Light" pitchFamily="2" charset="0"/>
            </a:rPr>
            <a:t>ngoài</a:t>
          </a:r>
          <a:endParaRPr lang="en-US" sz="1600" dirty="0">
            <a:latin typeface="Raleway Light" pitchFamily="2" charset="0"/>
          </a:endParaRPr>
        </a:p>
      </dgm:t>
    </dgm:pt>
    <dgm:pt modelId="{693B5B34-C8A5-4926-ACE4-90E233D8C9DB}" type="parTrans" cxnId="{1BE0E9C2-322C-49A4-8CE9-57CE38B66C47}">
      <dgm:prSet/>
      <dgm:spPr/>
      <dgm:t>
        <a:bodyPr/>
        <a:lstStyle/>
        <a:p>
          <a:endParaRPr lang="en-US">
            <a:solidFill>
              <a:srgbClr val="002060"/>
            </a:solidFill>
          </a:endParaRPr>
        </a:p>
      </dgm:t>
    </dgm:pt>
    <dgm:pt modelId="{A3FEFAE3-F663-4A8B-9F29-7168887B95B8}" type="sibTrans" cxnId="{1BE0E9C2-322C-49A4-8CE9-57CE38B66C47}">
      <dgm:prSet/>
      <dgm:spPr/>
      <dgm:t>
        <a:bodyPr/>
        <a:lstStyle/>
        <a:p>
          <a:endParaRPr lang="en-US">
            <a:solidFill>
              <a:srgbClr val="002060"/>
            </a:solidFill>
          </a:endParaRPr>
        </a:p>
      </dgm:t>
    </dgm:pt>
    <dgm:pt modelId="{8EF52088-F276-4909-BB2C-7682256CF53B}">
      <dgm:prSet phldrT="[Text]" custT="1"/>
      <dgm:spPr/>
      <dgm:t>
        <a:bodyPr/>
        <a:lstStyle/>
        <a:p>
          <a:r>
            <a:rPr lang="en-US" sz="1600" dirty="0" err="1">
              <a:latin typeface="Raleway Light" pitchFamily="2" charset="0"/>
            </a:rPr>
            <a:t>Bỏ</a:t>
          </a:r>
          <a:r>
            <a:rPr lang="en-US" sz="1600" dirty="0">
              <a:latin typeface="Raleway Light" pitchFamily="2" charset="0"/>
            </a:rPr>
            <a:t> </a:t>
          </a:r>
          <a:r>
            <a:rPr lang="en-US" sz="1600" dirty="0" err="1">
              <a:latin typeface="Raleway Light" pitchFamily="2" charset="0"/>
            </a:rPr>
            <a:t>những</a:t>
          </a:r>
          <a:r>
            <a:rPr lang="en-US" sz="1600" dirty="0">
              <a:latin typeface="Raleway Light" pitchFamily="2" charset="0"/>
            </a:rPr>
            <a:t> </a:t>
          </a:r>
          <a:r>
            <a:rPr lang="en-US" sz="1600" dirty="0" err="1">
              <a:latin typeface="Raleway Light" pitchFamily="2" charset="0"/>
            </a:rPr>
            <a:t>luật</a:t>
          </a:r>
          <a:r>
            <a:rPr lang="en-US" sz="1600" dirty="0">
              <a:latin typeface="Raleway Light" pitchFamily="2" charset="0"/>
            </a:rPr>
            <a:t> </a:t>
          </a:r>
          <a:r>
            <a:rPr lang="en-US" sz="1600" dirty="0" err="1">
              <a:latin typeface="Raleway Light" pitchFamily="2" charset="0"/>
            </a:rPr>
            <a:t>hình</a:t>
          </a:r>
          <a:r>
            <a:rPr lang="en-US" sz="1600" dirty="0">
              <a:latin typeface="Raleway Light" pitchFamily="2" charset="0"/>
            </a:rPr>
            <a:t> </a:t>
          </a:r>
          <a:r>
            <a:rPr lang="en-US" sz="1600" dirty="0" err="1">
              <a:latin typeface="Raleway Light" pitchFamily="2" charset="0"/>
            </a:rPr>
            <a:t>đặc</a:t>
          </a:r>
          <a:r>
            <a:rPr lang="en-US" sz="1600" dirty="0">
              <a:latin typeface="Raleway Light" pitchFamily="2" charset="0"/>
            </a:rPr>
            <a:t> </a:t>
          </a:r>
          <a:r>
            <a:rPr lang="en-US" sz="1600" dirty="0" err="1">
              <a:latin typeface="Raleway Light" pitchFamily="2" charset="0"/>
            </a:rPr>
            <a:t>biệt</a:t>
          </a:r>
          <a:r>
            <a:rPr lang="en-US" sz="1600" dirty="0">
              <a:latin typeface="Raleway Light" pitchFamily="2" charset="0"/>
            </a:rPr>
            <a:t> </a:t>
          </a:r>
          <a:r>
            <a:rPr lang="en-US" sz="1600" dirty="0" err="1">
              <a:latin typeface="Raleway Light" pitchFamily="2" charset="0"/>
            </a:rPr>
            <a:t>đối</a:t>
          </a:r>
          <a:r>
            <a:rPr lang="en-US" sz="1600" dirty="0">
              <a:latin typeface="Raleway Light" pitchFamily="2" charset="0"/>
            </a:rPr>
            <a:t> </a:t>
          </a:r>
          <a:r>
            <a:rPr lang="en-US" sz="1600" dirty="0" err="1">
              <a:latin typeface="Raleway Light" pitchFamily="2" charset="0"/>
            </a:rPr>
            <a:t>với</a:t>
          </a:r>
          <a:r>
            <a:rPr lang="en-US" sz="1600" dirty="0">
              <a:latin typeface="Raleway Light" pitchFamily="2" charset="0"/>
            </a:rPr>
            <a:t> </a:t>
          </a:r>
          <a:r>
            <a:rPr lang="en-US" sz="1600" dirty="0" err="1">
              <a:latin typeface="Raleway Light" pitchFamily="2" charset="0"/>
            </a:rPr>
            <a:t>người</a:t>
          </a:r>
          <a:r>
            <a:rPr lang="en-US" sz="1600" dirty="0">
              <a:latin typeface="Raleway Light" pitchFamily="2" charset="0"/>
            </a:rPr>
            <a:t> </a:t>
          </a:r>
          <a:r>
            <a:rPr lang="en-US" sz="1600" dirty="0" err="1">
              <a:latin typeface="Raleway Light" pitchFamily="2" charset="0"/>
            </a:rPr>
            <a:t>bản</a:t>
          </a:r>
          <a:r>
            <a:rPr lang="en-US" sz="1600" dirty="0">
              <a:latin typeface="Raleway Light" pitchFamily="2" charset="0"/>
            </a:rPr>
            <a:t> </a:t>
          </a:r>
          <a:r>
            <a:rPr lang="en-US" sz="1600" dirty="0" err="1">
              <a:latin typeface="Raleway Light" pitchFamily="2" charset="0"/>
            </a:rPr>
            <a:t>xứ</a:t>
          </a:r>
          <a:r>
            <a:rPr lang="en-US" sz="1600" dirty="0">
              <a:latin typeface="Raleway Light" pitchFamily="2" charset="0"/>
            </a:rPr>
            <a:t>, </a:t>
          </a:r>
          <a:r>
            <a:rPr lang="en-US" sz="1600" dirty="0" err="1">
              <a:latin typeface="Raleway Light" pitchFamily="2" charset="0"/>
            </a:rPr>
            <a:t>trả</a:t>
          </a:r>
          <a:r>
            <a:rPr lang="en-US" sz="1600" dirty="0">
              <a:latin typeface="Raleway Light" pitchFamily="2" charset="0"/>
            </a:rPr>
            <a:t> </a:t>
          </a:r>
          <a:r>
            <a:rPr lang="en-US" sz="1600" dirty="0" err="1">
              <a:latin typeface="Raleway Light" pitchFamily="2" charset="0"/>
            </a:rPr>
            <a:t>tự</a:t>
          </a:r>
          <a:r>
            <a:rPr lang="en-US" sz="1600" dirty="0">
              <a:latin typeface="Raleway Light" pitchFamily="2" charset="0"/>
            </a:rPr>
            <a:t> do </a:t>
          </a:r>
          <a:r>
            <a:rPr lang="en-US" sz="1600" dirty="0" err="1">
              <a:latin typeface="Raleway Light" pitchFamily="2" charset="0"/>
            </a:rPr>
            <a:t>cho</a:t>
          </a:r>
          <a:r>
            <a:rPr lang="en-US" sz="1600" dirty="0">
              <a:latin typeface="Raleway Light" pitchFamily="2" charset="0"/>
            </a:rPr>
            <a:t> </a:t>
          </a:r>
          <a:r>
            <a:rPr lang="en-US" sz="1600" dirty="0" err="1">
              <a:latin typeface="Raleway Light" pitchFamily="2" charset="0"/>
            </a:rPr>
            <a:t>tù</a:t>
          </a:r>
          <a:r>
            <a:rPr lang="en-US" sz="1600" dirty="0">
              <a:latin typeface="Raleway Light" pitchFamily="2" charset="0"/>
            </a:rPr>
            <a:t> </a:t>
          </a:r>
          <a:r>
            <a:rPr lang="en-US" sz="1600" dirty="0" err="1">
              <a:latin typeface="Raleway Light" pitchFamily="2" charset="0"/>
            </a:rPr>
            <a:t>chính</a:t>
          </a:r>
          <a:r>
            <a:rPr lang="en-US" sz="1600" dirty="0">
              <a:latin typeface="Raleway Light" pitchFamily="2" charset="0"/>
            </a:rPr>
            <a:t> </a:t>
          </a:r>
          <a:r>
            <a:rPr lang="en-US" sz="1600" dirty="0" err="1">
              <a:latin typeface="Raleway Light" pitchFamily="2" charset="0"/>
            </a:rPr>
            <a:t>trị</a:t>
          </a:r>
          <a:r>
            <a:rPr lang="en-US" sz="1600" dirty="0">
              <a:latin typeface="Raleway Light" pitchFamily="2" charset="0"/>
            </a:rPr>
            <a:t>, </a:t>
          </a:r>
          <a:r>
            <a:rPr lang="en-US" sz="1600" dirty="0" err="1">
              <a:latin typeface="Raleway Light" pitchFamily="2" charset="0"/>
            </a:rPr>
            <a:t>bỏ</a:t>
          </a:r>
          <a:r>
            <a:rPr lang="en-US" sz="1600" dirty="0">
              <a:latin typeface="Raleway Light" pitchFamily="2" charset="0"/>
            </a:rPr>
            <a:t> </a:t>
          </a:r>
          <a:r>
            <a:rPr lang="en-US" sz="1600" dirty="0" err="1">
              <a:latin typeface="Raleway Light" pitchFamily="2" charset="0"/>
            </a:rPr>
            <a:t>ngay</a:t>
          </a:r>
          <a:r>
            <a:rPr lang="en-US" sz="1600" dirty="0">
              <a:latin typeface="Raleway Light" pitchFamily="2" charset="0"/>
            </a:rPr>
            <a:t> </a:t>
          </a:r>
          <a:r>
            <a:rPr lang="en-US" sz="1600" dirty="0" err="1">
              <a:latin typeface="Raleway Light" pitchFamily="2" charset="0"/>
            </a:rPr>
            <a:t>chính</a:t>
          </a:r>
          <a:r>
            <a:rPr lang="en-US" sz="1600" dirty="0">
              <a:latin typeface="Raleway Light" pitchFamily="2" charset="0"/>
            </a:rPr>
            <a:t> </a:t>
          </a:r>
          <a:r>
            <a:rPr lang="en-US" sz="1600" dirty="0" err="1">
              <a:latin typeface="Raleway Light" pitchFamily="2" charset="0"/>
            </a:rPr>
            <a:t>sách</a:t>
          </a:r>
          <a:r>
            <a:rPr lang="en-US" sz="1600" dirty="0">
              <a:latin typeface="Raleway Light" pitchFamily="2" charset="0"/>
            </a:rPr>
            <a:t> </a:t>
          </a:r>
          <a:r>
            <a:rPr lang="en-US" sz="1600" dirty="0" err="1">
              <a:latin typeface="Raleway Light" pitchFamily="2" charset="0"/>
            </a:rPr>
            <a:t>đàn</a:t>
          </a:r>
          <a:r>
            <a:rPr lang="en-US" sz="1600" dirty="0">
              <a:latin typeface="Raleway Light" pitchFamily="2" charset="0"/>
            </a:rPr>
            <a:t> </a:t>
          </a:r>
          <a:r>
            <a:rPr lang="en-US" sz="1600" dirty="0" err="1">
              <a:latin typeface="Raleway Light" pitchFamily="2" charset="0"/>
            </a:rPr>
            <a:t>áp</a:t>
          </a:r>
          <a:r>
            <a:rPr lang="en-US" sz="1600" dirty="0">
              <a:latin typeface="Raleway Light" pitchFamily="2" charset="0"/>
            </a:rPr>
            <a:t>, </a:t>
          </a:r>
          <a:r>
            <a:rPr lang="en-US" sz="1600" dirty="0" err="1">
              <a:latin typeface="Raleway Light" pitchFamily="2" charset="0"/>
            </a:rPr>
            <a:t>giải</a:t>
          </a:r>
          <a:r>
            <a:rPr lang="en-US" sz="1600" dirty="0">
              <a:latin typeface="Raleway Light" pitchFamily="2" charset="0"/>
            </a:rPr>
            <a:t> </a:t>
          </a:r>
          <a:r>
            <a:rPr lang="en-US" sz="1600" dirty="0" err="1">
              <a:latin typeface="Raleway Light" pitchFamily="2" charset="0"/>
            </a:rPr>
            <a:t>tán</a:t>
          </a:r>
          <a:r>
            <a:rPr lang="en-US" sz="1600" dirty="0">
              <a:latin typeface="Raleway Light" pitchFamily="2" charset="0"/>
            </a:rPr>
            <a:t> </a:t>
          </a:r>
          <a:r>
            <a:rPr lang="en-US" sz="1600" dirty="0" err="1">
              <a:latin typeface="Raleway Light" pitchFamily="2" charset="0"/>
            </a:rPr>
            <a:t>Hội</a:t>
          </a:r>
          <a:r>
            <a:rPr lang="en-US" sz="1600" dirty="0">
              <a:latin typeface="Raleway Light" pitchFamily="2" charset="0"/>
            </a:rPr>
            <a:t> </a:t>
          </a:r>
          <a:r>
            <a:rPr lang="en-US" sz="1600" dirty="0" err="1">
              <a:latin typeface="Raleway Light" pitchFamily="2" charset="0"/>
            </a:rPr>
            <a:t>đồng</a:t>
          </a:r>
          <a:r>
            <a:rPr lang="en-US" sz="1600" dirty="0">
              <a:latin typeface="Raleway Light" pitchFamily="2" charset="0"/>
            </a:rPr>
            <a:t> </a:t>
          </a:r>
          <a:r>
            <a:rPr lang="en-US" sz="1600" dirty="0" err="1">
              <a:latin typeface="Raleway Light" pitchFamily="2" charset="0"/>
            </a:rPr>
            <a:t>đề</a:t>
          </a:r>
          <a:r>
            <a:rPr lang="en-US" sz="1600" dirty="0">
              <a:latin typeface="Raleway Light" pitchFamily="2" charset="0"/>
            </a:rPr>
            <a:t> </a:t>
          </a:r>
          <a:r>
            <a:rPr lang="en-US" sz="1600" dirty="0" err="1">
              <a:latin typeface="Raleway Light" pitchFamily="2" charset="0"/>
            </a:rPr>
            <a:t>hình</a:t>
          </a:r>
          <a:endParaRPr lang="en-US" sz="1600" dirty="0">
            <a:latin typeface="Raleway Light" pitchFamily="2" charset="0"/>
          </a:endParaRPr>
        </a:p>
      </dgm:t>
    </dgm:pt>
    <dgm:pt modelId="{47BE9F45-BDEE-420D-A77B-05BC577F14CB}" type="parTrans" cxnId="{A63D8E37-8C05-49E4-AFC8-59BAD8F65734}">
      <dgm:prSet/>
      <dgm:spPr/>
      <dgm:t>
        <a:bodyPr/>
        <a:lstStyle/>
        <a:p>
          <a:endParaRPr lang="en-US">
            <a:solidFill>
              <a:srgbClr val="002060"/>
            </a:solidFill>
          </a:endParaRPr>
        </a:p>
      </dgm:t>
    </dgm:pt>
    <dgm:pt modelId="{2AB0D544-5165-4E62-96AD-FD32AD84C941}" type="sibTrans" cxnId="{A63D8E37-8C05-49E4-AFC8-59BAD8F65734}">
      <dgm:prSet/>
      <dgm:spPr/>
      <dgm:t>
        <a:bodyPr/>
        <a:lstStyle/>
        <a:p>
          <a:endParaRPr lang="en-US">
            <a:solidFill>
              <a:srgbClr val="002060"/>
            </a:solidFill>
          </a:endParaRPr>
        </a:p>
      </dgm:t>
    </dgm:pt>
    <dgm:pt modelId="{CECF3390-6C17-4067-9FA3-9A46596C3FE3}">
      <dgm:prSet phldrT="[Text]" custT="1"/>
      <dgm:spPr/>
      <dgm:t>
        <a:bodyPr/>
        <a:lstStyle/>
        <a:p>
          <a:r>
            <a:rPr lang="en-US" sz="1600" dirty="0" err="1">
              <a:latin typeface="Raleway Light" pitchFamily="2" charset="0"/>
            </a:rPr>
            <a:t>Bỏ</a:t>
          </a:r>
          <a:r>
            <a:rPr lang="en-US" sz="1600" dirty="0">
              <a:latin typeface="Raleway Light" pitchFamily="2" charset="0"/>
            </a:rPr>
            <a:t> </a:t>
          </a:r>
          <a:r>
            <a:rPr lang="en-US" sz="1600" dirty="0" err="1">
              <a:latin typeface="Raleway Light" pitchFamily="2" charset="0"/>
            </a:rPr>
            <a:t>thuế</a:t>
          </a:r>
          <a:r>
            <a:rPr lang="en-US" sz="1600" dirty="0">
              <a:latin typeface="Raleway Light" pitchFamily="2" charset="0"/>
            </a:rPr>
            <a:t> </a:t>
          </a:r>
          <a:r>
            <a:rPr lang="en-US" sz="1600" dirty="0" err="1">
              <a:latin typeface="Raleway Light" pitchFamily="2" charset="0"/>
            </a:rPr>
            <a:t>thân</a:t>
          </a:r>
          <a:r>
            <a:rPr lang="en-US" sz="1600" dirty="0">
              <a:latin typeface="Raleway Light" pitchFamily="2" charset="0"/>
            </a:rPr>
            <a:t>, </a:t>
          </a:r>
          <a:r>
            <a:rPr lang="en-US" sz="1600" dirty="0" err="1">
              <a:latin typeface="Raleway Light" pitchFamily="2" charset="0"/>
            </a:rPr>
            <a:t>thuế</a:t>
          </a:r>
          <a:r>
            <a:rPr lang="en-US" sz="1600" dirty="0">
              <a:latin typeface="Raleway Light" pitchFamily="2" charset="0"/>
            </a:rPr>
            <a:t> </a:t>
          </a:r>
          <a:r>
            <a:rPr lang="en-US" sz="1600" dirty="0" err="1">
              <a:latin typeface="Raleway Light" pitchFamily="2" charset="0"/>
            </a:rPr>
            <a:t>ngụ</a:t>
          </a:r>
          <a:r>
            <a:rPr lang="en-US" sz="1600" dirty="0">
              <a:latin typeface="Raleway Light" pitchFamily="2" charset="0"/>
            </a:rPr>
            <a:t> </a:t>
          </a:r>
          <a:r>
            <a:rPr lang="en-US" sz="1600" dirty="0" err="1">
              <a:latin typeface="Raleway Light" pitchFamily="2" charset="0"/>
            </a:rPr>
            <a:t>cư</a:t>
          </a:r>
          <a:r>
            <a:rPr lang="en-US" sz="1600" dirty="0">
              <a:latin typeface="Raleway Light" pitchFamily="2" charset="0"/>
            </a:rPr>
            <a:t> </a:t>
          </a:r>
          <a:r>
            <a:rPr lang="en-US" sz="1600" dirty="0" err="1">
              <a:latin typeface="Raleway Light" pitchFamily="2" charset="0"/>
            </a:rPr>
            <a:t>và</a:t>
          </a:r>
          <a:r>
            <a:rPr lang="en-US" sz="1600" dirty="0">
              <a:latin typeface="Raleway Light" pitchFamily="2" charset="0"/>
            </a:rPr>
            <a:t> </a:t>
          </a:r>
          <a:r>
            <a:rPr lang="en-US" sz="1600" dirty="0" err="1">
              <a:latin typeface="Raleway Light" pitchFamily="2" charset="0"/>
            </a:rPr>
            <a:t>các</a:t>
          </a:r>
          <a:r>
            <a:rPr lang="en-US" sz="1600" dirty="0">
              <a:latin typeface="Raleway Light" pitchFamily="2" charset="0"/>
            </a:rPr>
            <a:t> </a:t>
          </a:r>
          <a:r>
            <a:rPr lang="en-US" sz="1600" dirty="0" err="1">
              <a:latin typeface="Raleway Light" pitchFamily="2" charset="0"/>
            </a:rPr>
            <a:t>thứ</a:t>
          </a:r>
          <a:r>
            <a:rPr lang="en-US" sz="1600" dirty="0">
              <a:latin typeface="Raleway Light" pitchFamily="2" charset="0"/>
            </a:rPr>
            <a:t> </a:t>
          </a:r>
          <a:r>
            <a:rPr lang="en-US" sz="1600" dirty="0" err="1">
              <a:latin typeface="Raleway Light" pitchFamily="2" charset="0"/>
            </a:rPr>
            <a:t>thuế</a:t>
          </a:r>
          <a:r>
            <a:rPr lang="en-US" sz="1600" dirty="0">
              <a:latin typeface="Raleway Light" pitchFamily="2" charset="0"/>
            </a:rPr>
            <a:t> </a:t>
          </a:r>
          <a:r>
            <a:rPr lang="en-US" sz="1600" dirty="0" err="1">
              <a:latin typeface="Raleway Light" pitchFamily="2" charset="0"/>
            </a:rPr>
            <a:t>vô</a:t>
          </a:r>
          <a:r>
            <a:rPr lang="en-US" sz="1600" dirty="0">
              <a:latin typeface="Raleway Light" pitchFamily="2" charset="0"/>
            </a:rPr>
            <a:t> </a:t>
          </a:r>
          <a:r>
            <a:rPr lang="en-US" sz="1600" dirty="0" err="1">
              <a:latin typeface="Raleway Light" pitchFamily="2" charset="0"/>
            </a:rPr>
            <a:t>lý</a:t>
          </a:r>
          <a:r>
            <a:rPr lang="en-US" sz="1600" dirty="0">
              <a:latin typeface="Raleway Light" pitchFamily="2" charset="0"/>
            </a:rPr>
            <a:t> </a:t>
          </a:r>
          <a:r>
            <a:rPr lang="en-US" sz="1600" dirty="0" err="1">
              <a:latin typeface="Raleway Light" pitchFamily="2" charset="0"/>
            </a:rPr>
            <a:t>khác</a:t>
          </a:r>
          <a:endParaRPr lang="en-US" sz="1600" dirty="0">
            <a:latin typeface="Raleway Light" pitchFamily="2" charset="0"/>
          </a:endParaRPr>
        </a:p>
      </dgm:t>
    </dgm:pt>
    <dgm:pt modelId="{E724588D-03D6-4501-A1E9-32D0FB4A5D7E}" type="parTrans" cxnId="{3E4E05EE-C9A4-439A-B54E-2989B7EE62B2}">
      <dgm:prSet/>
      <dgm:spPr/>
      <dgm:t>
        <a:bodyPr/>
        <a:lstStyle/>
        <a:p>
          <a:endParaRPr lang="en-US">
            <a:solidFill>
              <a:srgbClr val="002060"/>
            </a:solidFill>
          </a:endParaRPr>
        </a:p>
      </dgm:t>
    </dgm:pt>
    <dgm:pt modelId="{45E5C4BC-3837-48C1-B4AE-6691AAE4725C}" type="sibTrans" cxnId="{3E4E05EE-C9A4-439A-B54E-2989B7EE62B2}">
      <dgm:prSet/>
      <dgm:spPr/>
      <dgm:t>
        <a:bodyPr/>
        <a:lstStyle/>
        <a:p>
          <a:endParaRPr lang="en-US">
            <a:solidFill>
              <a:srgbClr val="002060"/>
            </a:solidFill>
          </a:endParaRPr>
        </a:p>
      </dgm:t>
    </dgm:pt>
    <dgm:pt modelId="{A227C2C7-C11B-4906-99C3-F45FF48ECC3A}">
      <dgm:prSet phldrT="[Text]" custT="1"/>
      <dgm:spPr/>
      <dgm:t>
        <a:bodyPr/>
        <a:lstStyle/>
        <a:p>
          <a:r>
            <a:rPr lang="en-US" sz="1600" dirty="0" err="1">
              <a:latin typeface="Raleway Light" pitchFamily="2" charset="0"/>
            </a:rPr>
            <a:t>Bỏ</a:t>
          </a:r>
          <a:r>
            <a:rPr lang="en-US" sz="1600" dirty="0">
              <a:latin typeface="Raleway Light" pitchFamily="2" charset="0"/>
            </a:rPr>
            <a:t> </a:t>
          </a:r>
          <a:r>
            <a:rPr lang="en-US" sz="1600" dirty="0" err="1">
              <a:latin typeface="Raleway Light" pitchFamily="2" charset="0"/>
            </a:rPr>
            <a:t>các</a:t>
          </a:r>
          <a:r>
            <a:rPr lang="en-US" sz="1600" dirty="0">
              <a:latin typeface="Raleway Light" pitchFamily="2" charset="0"/>
            </a:rPr>
            <a:t> </a:t>
          </a:r>
          <a:r>
            <a:rPr lang="en-US" sz="1600" dirty="0" err="1">
              <a:latin typeface="Raleway Light" pitchFamily="2" charset="0"/>
            </a:rPr>
            <a:t>độc</a:t>
          </a:r>
          <a:r>
            <a:rPr lang="en-US" sz="1600" dirty="0">
              <a:latin typeface="Raleway Light" pitchFamily="2" charset="0"/>
            </a:rPr>
            <a:t> </a:t>
          </a:r>
          <a:r>
            <a:rPr lang="en-US" sz="1600" dirty="0" err="1">
              <a:latin typeface="Raleway Light" pitchFamily="2" charset="0"/>
            </a:rPr>
            <a:t>quyền</a:t>
          </a:r>
          <a:r>
            <a:rPr lang="en-US" sz="1600" dirty="0">
              <a:latin typeface="Raleway Light" pitchFamily="2" charset="0"/>
            </a:rPr>
            <a:t> </a:t>
          </a:r>
          <a:r>
            <a:rPr lang="en-US" sz="1600" dirty="0" err="1">
              <a:latin typeface="Raleway Light" pitchFamily="2" charset="0"/>
            </a:rPr>
            <a:t>về</a:t>
          </a:r>
          <a:r>
            <a:rPr lang="en-US" sz="1600" dirty="0">
              <a:latin typeface="Raleway Light" pitchFamily="2" charset="0"/>
            </a:rPr>
            <a:t> </a:t>
          </a:r>
          <a:r>
            <a:rPr lang="en-US" sz="1600" dirty="0" err="1">
              <a:latin typeface="Raleway Light" pitchFamily="2" charset="0"/>
            </a:rPr>
            <a:t>rượu</a:t>
          </a:r>
          <a:r>
            <a:rPr lang="en-US" sz="1600" dirty="0">
              <a:latin typeface="Raleway Light" pitchFamily="2" charset="0"/>
            </a:rPr>
            <a:t>, </a:t>
          </a:r>
          <a:r>
            <a:rPr lang="en-US" sz="1600" dirty="0" err="1">
              <a:latin typeface="Raleway Light" pitchFamily="2" charset="0"/>
            </a:rPr>
            <a:t>thuốc</a:t>
          </a:r>
          <a:r>
            <a:rPr lang="en-US" sz="1600" dirty="0">
              <a:latin typeface="Raleway Light" pitchFamily="2" charset="0"/>
            </a:rPr>
            <a:t> </a:t>
          </a:r>
          <a:r>
            <a:rPr lang="en-US" sz="1600" dirty="0" err="1">
              <a:latin typeface="Raleway Light" pitchFamily="2" charset="0"/>
            </a:rPr>
            <a:t>phiện</a:t>
          </a:r>
          <a:r>
            <a:rPr lang="en-US" sz="1600" dirty="0">
              <a:latin typeface="Raleway Light" pitchFamily="2" charset="0"/>
            </a:rPr>
            <a:t> </a:t>
          </a:r>
          <a:r>
            <a:rPr lang="en-US" sz="1600" dirty="0" err="1">
              <a:latin typeface="Raleway Light" pitchFamily="2" charset="0"/>
            </a:rPr>
            <a:t>và</a:t>
          </a:r>
          <a:r>
            <a:rPr lang="en-US" sz="1600" dirty="0">
              <a:latin typeface="Raleway Light" pitchFamily="2" charset="0"/>
            </a:rPr>
            <a:t> </a:t>
          </a:r>
          <a:r>
            <a:rPr lang="en-US" sz="1600" dirty="0" err="1">
              <a:latin typeface="Raleway Light" pitchFamily="2" charset="0"/>
            </a:rPr>
            <a:t>muối</a:t>
          </a:r>
          <a:endParaRPr lang="en-US" sz="1600" dirty="0">
            <a:latin typeface="Raleway Light" pitchFamily="2" charset="0"/>
          </a:endParaRPr>
        </a:p>
      </dgm:t>
    </dgm:pt>
    <dgm:pt modelId="{73874F6D-CDD6-4036-BF89-397E8C249441}" type="parTrans" cxnId="{3961F75C-6A7B-48E1-A747-9627437AD277}">
      <dgm:prSet/>
      <dgm:spPr/>
      <dgm:t>
        <a:bodyPr/>
        <a:lstStyle/>
        <a:p>
          <a:endParaRPr lang="en-US">
            <a:solidFill>
              <a:srgbClr val="002060"/>
            </a:solidFill>
          </a:endParaRPr>
        </a:p>
      </dgm:t>
    </dgm:pt>
    <dgm:pt modelId="{C877C408-6CE8-4659-B46A-249B55EFA723}" type="sibTrans" cxnId="{3961F75C-6A7B-48E1-A747-9627437AD277}">
      <dgm:prSet/>
      <dgm:spPr/>
      <dgm:t>
        <a:bodyPr/>
        <a:lstStyle/>
        <a:p>
          <a:endParaRPr lang="en-US">
            <a:solidFill>
              <a:srgbClr val="002060"/>
            </a:solidFill>
          </a:endParaRPr>
        </a:p>
      </dgm:t>
    </dgm:pt>
    <dgm:pt modelId="{B2923B30-56DE-4F23-A0C3-578D600EBDDF}" type="pres">
      <dgm:prSet presAssocID="{912F987A-1F18-429F-884D-1D7700F802CD}" presName="compositeShape" presStyleCnt="0">
        <dgm:presLayoutVars>
          <dgm:dir/>
          <dgm:resizeHandles/>
        </dgm:presLayoutVars>
      </dgm:prSet>
      <dgm:spPr/>
    </dgm:pt>
    <dgm:pt modelId="{58794289-104B-4D54-880A-898F8BA2C6CA}" type="pres">
      <dgm:prSet presAssocID="{912F987A-1F18-429F-884D-1D7700F802CD}" presName="pyramid" presStyleLbl="node1" presStyleIdx="0" presStyleCnt="1" custScaleX="81331" custLinFactNeighborX="-17035" custLinFactNeighborY="-9262"/>
      <dgm:spPr/>
    </dgm:pt>
    <dgm:pt modelId="{CC158A5E-5054-430B-B79C-5D21DA626866}" type="pres">
      <dgm:prSet presAssocID="{912F987A-1F18-429F-884D-1D7700F802CD}" presName="theList" presStyleCnt="0"/>
      <dgm:spPr/>
    </dgm:pt>
    <dgm:pt modelId="{AB6B5092-1DA9-4283-87F6-492B2363CD2A}" type="pres">
      <dgm:prSet presAssocID="{0F65DF2A-960A-4E02-81EC-6C0525B01144}" presName="aNode" presStyleLbl="fgAcc1" presStyleIdx="0" presStyleCnt="4" custScaleX="203419" custLinFactNeighborX="22914">
        <dgm:presLayoutVars>
          <dgm:bulletEnabled val="1"/>
        </dgm:presLayoutVars>
      </dgm:prSet>
      <dgm:spPr/>
      <dgm:t>
        <a:bodyPr/>
        <a:lstStyle/>
        <a:p>
          <a:endParaRPr lang="en-US"/>
        </a:p>
      </dgm:t>
    </dgm:pt>
    <dgm:pt modelId="{BE379C87-B4F6-43A9-8811-C219AF65D1F9}" type="pres">
      <dgm:prSet presAssocID="{0F65DF2A-960A-4E02-81EC-6C0525B01144}" presName="aSpace" presStyleCnt="0"/>
      <dgm:spPr/>
    </dgm:pt>
    <dgm:pt modelId="{3FD0C761-FCBA-49C1-8BC9-A83FCD1309C3}" type="pres">
      <dgm:prSet presAssocID="{8EF52088-F276-4909-BB2C-7682256CF53B}" presName="aNode" presStyleLbl="fgAcc1" presStyleIdx="1" presStyleCnt="4" custScaleX="205323" custLinFactNeighborX="23713" custLinFactNeighborY="-25170">
        <dgm:presLayoutVars>
          <dgm:bulletEnabled val="1"/>
        </dgm:presLayoutVars>
      </dgm:prSet>
      <dgm:spPr/>
      <dgm:t>
        <a:bodyPr/>
        <a:lstStyle/>
        <a:p>
          <a:endParaRPr lang="en-US"/>
        </a:p>
      </dgm:t>
    </dgm:pt>
    <dgm:pt modelId="{F5161633-A583-4378-913C-9ADDB4EA777D}" type="pres">
      <dgm:prSet presAssocID="{8EF52088-F276-4909-BB2C-7682256CF53B}" presName="aSpace" presStyleCnt="0"/>
      <dgm:spPr/>
    </dgm:pt>
    <dgm:pt modelId="{68A752AE-4A98-4A33-BAF5-D353A0FD79EB}" type="pres">
      <dgm:prSet presAssocID="{CECF3390-6C17-4067-9FA3-9A46596C3FE3}" presName="aNode" presStyleLbl="fgAcc1" presStyleIdx="2" presStyleCnt="4" custScaleX="203808" custLinFactNeighborX="24392" custLinFactNeighborY="23202">
        <dgm:presLayoutVars>
          <dgm:bulletEnabled val="1"/>
        </dgm:presLayoutVars>
      </dgm:prSet>
      <dgm:spPr/>
      <dgm:t>
        <a:bodyPr/>
        <a:lstStyle/>
        <a:p>
          <a:endParaRPr lang="en-US"/>
        </a:p>
      </dgm:t>
    </dgm:pt>
    <dgm:pt modelId="{66ABDAD5-1AFA-4951-B60B-39E45D2A98D2}" type="pres">
      <dgm:prSet presAssocID="{CECF3390-6C17-4067-9FA3-9A46596C3FE3}" presName="aSpace" presStyleCnt="0"/>
      <dgm:spPr/>
    </dgm:pt>
    <dgm:pt modelId="{3231B167-66A5-4EC2-A501-2846D735F58C}" type="pres">
      <dgm:prSet presAssocID="{A227C2C7-C11B-4906-99C3-F45FF48ECC3A}" presName="aNode" presStyleLbl="fgAcc1" presStyleIdx="3" presStyleCnt="4" custScaleX="207947" custLinFactNeighborX="27002" custLinFactNeighborY="899">
        <dgm:presLayoutVars>
          <dgm:bulletEnabled val="1"/>
        </dgm:presLayoutVars>
      </dgm:prSet>
      <dgm:spPr/>
      <dgm:t>
        <a:bodyPr/>
        <a:lstStyle/>
        <a:p>
          <a:endParaRPr lang="en-US"/>
        </a:p>
      </dgm:t>
    </dgm:pt>
    <dgm:pt modelId="{528AD5ED-194B-4C37-983F-399A89959580}" type="pres">
      <dgm:prSet presAssocID="{A227C2C7-C11B-4906-99C3-F45FF48ECC3A}" presName="aSpace" presStyleCnt="0"/>
      <dgm:spPr/>
    </dgm:pt>
  </dgm:ptLst>
  <dgm:cxnLst>
    <dgm:cxn modelId="{B1E00103-FF6C-4542-AB95-C08DB90C6435}" type="presOf" srcId="{0F65DF2A-960A-4E02-81EC-6C0525B01144}" destId="{AB6B5092-1DA9-4283-87F6-492B2363CD2A}" srcOrd="0" destOrd="0" presId="urn:microsoft.com/office/officeart/2005/8/layout/pyramid2"/>
    <dgm:cxn modelId="{1BE0E9C2-322C-49A4-8CE9-57CE38B66C47}" srcId="{912F987A-1F18-429F-884D-1D7700F802CD}" destId="{0F65DF2A-960A-4E02-81EC-6C0525B01144}" srcOrd="0" destOrd="0" parTransId="{693B5B34-C8A5-4926-ACE4-90E233D8C9DB}" sibTransId="{A3FEFAE3-F663-4A8B-9F29-7168887B95B8}"/>
    <dgm:cxn modelId="{264B01DB-D492-49D6-8004-E32965169638}" type="presOf" srcId="{CECF3390-6C17-4067-9FA3-9A46596C3FE3}" destId="{68A752AE-4A98-4A33-BAF5-D353A0FD79EB}" srcOrd="0" destOrd="0" presId="urn:microsoft.com/office/officeart/2005/8/layout/pyramid2"/>
    <dgm:cxn modelId="{3E4E05EE-C9A4-439A-B54E-2989B7EE62B2}" srcId="{912F987A-1F18-429F-884D-1D7700F802CD}" destId="{CECF3390-6C17-4067-9FA3-9A46596C3FE3}" srcOrd="2" destOrd="0" parTransId="{E724588D-03D6-4501-A1E9-32D0FB4A5D7E}" sibTransId="{45E5C4BC-3837-48C1-B4AE-6691AAE4725C}"/>
    <dgm:cxn modelId="{A63D8E37-8C05-49E4-AFC8-59BAD8F65734}" srcId="{912F987A-1F18-429F-884D-1D7700F802CD}" destId="{8EF52088-F276-4909-BB2C-7682256CF53B}" srcOrd="1" destOrd="0" parTransId="{47BE9F45-BDEE-420D-A77B-05BC577F14CB}" sibTransId="{2AB0D544-5165-4E62-96AD-FD32AD84C941}"/>
    <dgm:cxn modelId="{187B11C6-3E77-45C3-82B5-0384179E1356}" type="presOf" srcId="{8EF52088-F276-4909-BB2C-7682256CF53B}" destId="{3FD0C761-FCBA-49C1-8BC9-A83FCD1309C3}" srcOrd="0" destOrd="0" presId="urn:microsoft.com/office/officeart/2005/8/layout/pyramid2"/>
    <dgm:cxn modelId="{3961F75C-6A7B-48E1-A747-9627437AD277}" srcId="{912F987A-1F18-429F-884D-1D7700F802CD}" destId="{A227C2C7-C11B-4906-99C3-F45FF48ECC3A}" srcOrd="3" destOrd="0" parTransId="{73874F6D-CDD6-4036-BF89-397E8C249441}" sibTransId="{C877C408-6CE8-4659-B46A-249B55EFA723}"/>
    <dgm:cxn modelId="{8F984539-A6E4-4DA7-934B-B283DC2EC5D9}" type="presOf" srcId="{A227C2C7-C11B-4906-99C3-F45FF48ECC3A}" destId="{3231B167-66A5-4EC2-A501-2846D735F58C}" srcOrd="0" destOrd="0" presId="urn:microsoft.com/office/officeart/2005/8/layout/pyramid2"/>
    <dgm:cxn modelId="{4331CDFD-8B95-4642-91D4-2CC800CAC81F}" type="presOf" srcId="{912F987A-1F18-429F-884D-1D7700F802CD}" destId="{B2923B30-56DE-4F23-A0C3-578D600EBDDF}" srcOrd="0" destOrd="0" presId="urn:microsoft.com/office/officeart/2005/8/layout/pyramid2"/>
    <dgm:cxn modelId="{16D60D8F-3E91-41F1-ACDE-D95EFBF23171}" type="presParOf" srcId="{B2923B30-56DE-4F23-A0C3-578D600EBDDF}" destId="{58794289-104B-4D54-880A-898F8BA2C6CA}" srcOrd="0" destOrd="0" presId="urn:microsoft.com/office/officeart/2005/8/layout/pyramid2"/>
    <dgm:cxn modelId="{80ACF292-1E95-41C7-8F86-4BA488A4F26A}" type="presParOf" srcId="{B2923B30-56DE-4F23-A0C3-578D600EBDDF}" destId="{CC158A5E-5054-430B-B79C-5D21DA626866}" srcOrd="1" destOrd="0" presId="urn:microsoft.com/office/officeart/2005/8/layout/pyramid2"/>
    <dgm:cxn modelId="{0A0C018E-C0AB-4919-858F-29300483159E}" type="presParOf" srcId="{CC158A5E-5054-430B-B79C-5D21DA626866}" destId="{AB6B5092-1DA9-4283-87F6-492B2363CD2A}" srcOrd="0" destOrd="0" presId="urn:microsoft.com/office/officeart/2005/8/layout/pyramid2"/>
    <dgm:cxn modelId="{C54ACDDB-225F-4E09-A5B9-B9E3F329EBDB}" type="presParOf" srcId="{CC158A5E-5054-430B-B79C-5D21DA626866}" destId="{BE379C87-B4F6-43A9-8811-C219AF65D1F9}" srcOrd="1" destOrd="0" presId="urn:microsoft.com/office/officeart/2005/8/layout/pyramid2"/>
    <dgm:cxn modelId="{5690C36A-2D67-41DC-85A0-03E4EBEA153C}" type="presParOf" srcId="{CC158A5E-5054-430B-B79C-5D21DA626866}" destId="{3FD0C761-FCBA-49C1-8BC9-A83FCD1309C3}" srcOrd="2" destOrd="0" presId="urn:microsoft.com/office/officeart/2005/8/layout/pyramid2"/>
    <dgm:cxn modelId="{EB258B10-86CF-473C-97BA-3FC287782257}" type="presParOf" srcId="{CC158A5E-5054-430B-B79C-5D21DA626866}" destId="{F5161633-A583-4378-913C-9ADDB4EA777D}" srcOrd="3" destOrd="0" presId="urn:microsoft.com/office/officeart/2005/8/layout/pyramid2"/>
    <dgm:cxn modelId="{0BB3DEB9-14C5-47F0-BAE7-A67111598A3D}" type="presParOf" srcId="{CC158A5E-5054-430B-B79C-5D21DA626866}" destId="{68A752AE-4A98-4A33-BAF5-D353A0FD79EB}" srcOrd="4" destOrd="0" presId="urn:microsoft.com/office/officeart/2005/8/layout/pyramid2"/>
    <dgm:cxn modelId="{069D2A3D-4E0E-492D-B829-71F833C94BBD}" type="presParOf" srcId="{CC158A5E-5054-430B-B79C-5D21DA626866}" destId="{66ABDAD5-1AFA-4951-B60B-39E45D2A98D2}" srcOrd="5" destOrd="0" presId="urn:microsoft.com/office/officeart/2005/8/layout/pyramid2"/>
    <dgm:cxn modelId="{AF377078-59E9-4406-8981-1BC6F559179B}" type="presParOf" srcId="{CC158A5E-5054-430B-B79C-5D21DA626866}" destId="{3231B167-66A5-4EC2-A501-2846D735F58C}" srcOrd="6" destOrd="0" presId="urn:microsoft.com/office/officeart/2005/8/layout/pyramid2"/>
    <dgm:cxn modelId="{3D25A84C-0634-4CFF-B0CD-8C45AF352213}" type="presParOf" srcId="{CC158A5E-5054-430B-B79C-5D21DA626866}" destId="{528AD5ED-194B-4C37-983F-399A89959580}"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106B0-AEF0-4F40-8D90-7E6F7EE6B0AE}">
      <dsp:nvSpPr>
        <dsp:cNvPr id="0" name=""/>
        <dsp:cNvSpPr/>
      </dsp:nvSpPr>
      <dsp:spPr>
        <a:xfrm>
          <a:off x="0" y="731780"/>
          <a:ext cx="3268448" cy="20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CBE0B6-44BA-4147-970D-A3A6749B6E45}">
      <dsp:nvSpPr>
        <dsp:cNvPr id="0" name=""/>
        <dsp:cNvSpPr/>
      </dsp:nvSpPr>
      <dsp:spPr>
        <a:xfrm>
          <a:off x="159273" y="46536"/>
          <a:ext cx="3107613" cy="809197"/>
        </a:xfrm>
        <a:prstGeom prst="round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478" tIns="0" rIns="86478" bIns="0" numCol="1" spcCol="1270" anchor="ctr" anchorCtr="0">
          <a:noAutofit/>
        </a:bodyPr>
        <a:lstStyle/>
        <a:p>
          <a:pPr lvl="0" algn="l" defTabSz="889000">
            <a:lnSpc>
              <a:spcPct val="90000"/>
            </a:lnSpc>
            <a:spcBef>
              <a:spcPct val="0"/>
            </a:spcBef>
            <a:spcAft>
              <a:spcPct val="35000"/>
            </a:spcAft>
          </a:pPr>
          <a:r>
            <a:rPr lang="en-US" sz="2000" b="0" kern="1200" dirty="0">
              <a:solidFill>
                <a:schemeClr val="tx1"/>
              </a:solidFill>
              <a:effectLst/>
              <a:latin typeface="Raleway Light" pitchFamily="2" charset="0"/>
              <a:ea typeface="+mn-ea"/>
              <a:cs typeface="Times New Roman" pitchFamily="18" charset="0"/>
            </a:rPr>
            <a:t>Thời gian: </a:t>
          </a:r>
        </a:p>
        <a:p>
          <a:pPr lvl="0" algn="l" defTabSz="889000">
            <a:lnSpc>
              <a:spcPct val="90000"/>
            </a:lnSpc>
            <a:spcBef>
              <a:spcPct val="0"/>
            </a:spcBef>
            <a:spcAft>
              <a:spcPct val="35000"/>
            </a:spcAft>
          </a:pPr>
          <a:r>
            <a:rPr lang="en-US" sz="2000" b="0" kern="1200" dirty="0">
              <a:solidFill>
                <a:schemeClr val="tx1"/>
              </a:solidFill>
              <a:effectLst/>
              <a:latin typeface="Raleway Light" pitchFamily="2" charset="0"/>
              <a:ea typeface="+mn-ea"/>
              <a:cs typeface="Times New Roman" pitchFamily="18" charset="0"/>
            </a:rPr>
            <a:t>Từ ngày 6/1-7/2/1930 </a:t>
          </a:r>
        </a:p>
      </dsp:txBody>
      <dsp:txXfrm>
        <a:off x="198775" y="86038"/>
        <a:ext cx="3028609" cy="730193"/>
      </dsp:txXfrm>
    </dsp:sp>
    <dsp:sp modelId="{4F60773C-DDAA-441F-AFE3-A9C72AB5D7F7}">
      <dsp:nvSpPr>
        <dsp:cNvPr id="0" name=""/>
        <dsp:cNvSpPr/>
      </dsp:nvSpPr>
      <dsp:spPr>
        <a:xfrm>
          <a:off x="0" y="1843344"/>
          <a:ext cx="3268448" cy="20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E7C7C6B-473A-4913-A55B-DF31E9F95554}">
      <dsp:nvSpPr>
        <dsp:cNvPr id="0" name=""/>
        <dsp:cNvSpPr/>
      </dsp:nvSpPr>
      <dsp:spPr>
        <a:xfrm>
          <a:off x="113586" y="1170401"/>
          <a:ext cx="3111899" cy="984843"/>
        </a:xfrm>
        <a:prstGeom prst="roundRect">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478" tIns="0" rIns="86478" bIns="0" numCol="1" spcCol="1270" anchor="ctr" anchorCtr="0">
          <a:noAutofit/>
        </a:bodyPr>
        <a:lstStyle/>
        <a:p>
          <a:pPr lvl="0" algn="l" defTabSz="889000">
            <a:lnSpc>
              <a:spcPct val="90000"/>
            </a:lnSpc>
            <a:spcBef>
              <a:spcPct val="0"/>
            </a:spcBef>
            <a:spcAft>
              <a:spcPct val="35000"/>
            </a:spcAft>
          </a:pPr>
          <a:r>
            <a:rPr lang="en-US" sz="2000" b="0" kern="1200" dirty="0">
              <a:solidFill>
                <a:schemeClr val="tx1"/>
              </a:solidFill>
              <a:effectLst/>
              <a:latin typeface="Raleway Light" pitchFamily="2" charset="0"/>
              <a:ea typeface="+mn-ea"/>
              <a:cs typeface="Times New Roman" pitchFamily="18" charset="0"/>
            </a:rPr>
            <a:t>Địa điểm:</a:t>
          </a:r>
        </a:p>
        <a:p>
          <a:pPr lvl="0" algn="l" defTabSz="889000">
            <a:lnSpc>
              <a:spcPct val="90000"/>
            </a:lnSpc>
            <a:spcBef>
              <a:spcPct val="0"/>
            </a:spcBef>
            <a:spcAft>
              <a:spcPct val="35000"/>
            </a:spcAft>
          </a:pPr>
          <a:r>
            <a:rPr lang="en-US" sz="2000" b="0" kern="1200" dirty="0">
              <a:solidFill>
                <a:schemeClr val="tx1"/>
              </a:solidFill>
              <a:effectLst/>
              <a:latin typeface="Raleway Light" pitchFamily="2" charset="0"/>
              <a:ea typeface="+mn-ea"/>
              <a:cs typeface="Times New Roman" pitchFamily="18" charset="0"/>
            </a:rPr>
            <a:t>Cửu Long (</a:t>
          </a:r>
          <a:r>
            <a:rPr lang="en-US" sz="2000" b="0" kern="1200" dirty="0" err="1">
              <a:solidFill>
                <a:schemeClr val="tx1"/>
              </a:solidFill>
              <a:effectLst/>
              <a:latin typeface="Raleway Light" pitchFamily="2" charset="0"/>
              <a:ea typeface="+mn-ea"/>
              <a:cs typeface="Times New Roman" pitchFamily="18" charset="0"/>
            </a:rPr>
            <a:t>Hương</a:t>
          </a:r>
          <a:r>
            <a:rPr lang="en-US" sz="2000" b="0" kern="1200" dirty="0">
              <a:solidFill>
                <a:schemeClr val="tx1"/>
              </a:solidFill>
              <a:effectLst/>
              <a:latin typeface="Raleway Light" pitchFamily="2" charset="0"/>
              <a:ea typeface="+mn-ea"/>
              <a:cs typeface="Times New Roman" pitchFamily="18" charset="0"/>
            </a:rPr>
            <a:t> </a:t>
          </a:r>
          <a:r>
            <a:rPr lang="en-US" sz="2000" b="0" kern="1200" dirty="0" err="1">
              <a:solidFill>
                <a:schemeClr val="tx1"/>
              </a:solidFill>
              <a:effectLst/>
              <a:latin typeface="Raleway Light" pitchFamily="2" charset="0"/>
              <a:ea typeface="+mn-ea"/>
              <a:cs typeface="Times New Roman" pitchFamily="18" charset="0"/>
            </a:rPr>
            <a:t>Cảng</a:t>
          </a:r>
          <a:r>
            <a:rPr lang="en-US" sz="2000" b="0" kern="1200" dirty="0">
              <a:solidFill>
                <a:schemeClr val="tx1"/>
              </a:solidFill>
              <a:effectLst/>
              <a:latin typeface="Raleway Light" pitchFamily="2" charset="0"/>
              <a:ea typeface="+mn-ea"/>
              <a:cs typeface="Times New Roman" pitchFamily="18" charset="0"/>
            </a:rPr>
            <a:t> - TQ)</a:t>
          </a:r>
        </a:p>
      </dsp:txBody>
      <dsp:txXfrm>
        <a:off x="161662" y="1218477"/>
        <a:ext cx="3015747" cy="888691"/>
      </dsp:txXfrm>
    </dsp:sp>
    <dsp:sp modelId="{574A2DF1-2076-4E20-9DC1-53B0907C722B}">
      <dsp:nvSpPr>
        <dsp:cNvPr id="0" name=""/>
        <dsp:cNvSpPr/>
      </dsp:nvSpPr>
      <dsp:spPr>
        <a:xfrm>
          <a:off x="0" y="3461044"/>
          <a:ext cx="3268448" cy="44576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C6CD1D-4B87-4BD8-A73E-B1932CC92E5D}">
      <dsp:nvSpPr>
        <dsp:cNvPr id="0" name=""/>
        <dsp:cNvSpPr/>
      </dsp:nvSpPr>
      <dsp:spPr>
        <a:xfrm>
          <a:off x="136944" y="2355302"/>
          <a:ext cx="3070467" cy="1490979"/>
        </a:xfrm>
        <a:prstGeom prst="roundRect">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478" tIns="0" rIns="86478" bIns="0" numCol="1" spcCol="1270" anchor="ctr" anchorCtr="0">
          <a:noAutofit/>
        </a:bodyPr>
        <a:lstStyle/>
        <a:p>
          <a:pPr lvl="0" algn="l" defTabSz="889000">
            <a:lnSpc>
              <a:spcPct val="90000"/>
            </a:lnSpc>
            <a:spcBef>
              <a:spcPct val="0"/>
            </a:spcBef>
            <a:spcAft>
              <a:spcPct val="35000"/>
            </a:spcAft>
          </a:pPr>
          <a:r>
            <a:rPr lang="en-US" sz="2000" b="0" kern="1200" dirty="0">
              <a:solidFill>
                <a:schemeClr val="tx1"/>
              </a:solidFill>
              <a:effectLst/>
              <a:latin typeface="Raleway Light" pitchFamily="2" charset="0"/>
              <a:ea typeface="+mn-ea"/>
              <a:cs typeface="Times New Roman" pitchFamily="18" charset="0"/>
            </a:rPr>
            <a:t>Thành phần:</a:t>
          </a:r>
        </a:p>
        <a:p>
          <a:pPr lvl="0" algn="l" defTabSz="889000">
            <a:lnSpc>
              <a:spcPct val="90000"/>
            </a:lnSpc>
            <a:spcBef>
              <a:spcPct val="0"/>
            </a:spcBef>
            <a:spcAft>
              <a:spcPct val="35000"/>
            </a:spcAft>
          </a:pPr>
          <a:r>
            <a:rPr lang="en-US" sz="2000" b="0" kern="1200" dirty="0">
              <a:solidFill>
                <a:schemeClr val="tx1"/>
              </a:solidFill>
              <a:effectLst/>
              <a:latin typeface="Raleway Light" pitchFamily="2" charset="0"/>
              <a:ea typeface="+mn-ea"/>
              <a:cs typeface="Times New Roman" pitchFamily="18" charset="0"/>
            </a:rPr>
            <a:t>- An Nam CSĐ.</a:t>
          </a:r>
        </a:p>
        <a:p>
          <a:pPr lvl="0" algn="l" defTabSz="889000">
            <a:lnSpc>
              <a:spcPct val="90000"/>
            </a:lnSpc>
            <a:spcBef>
              <a:spcPct val="0"/>
            </a:spcBef>
            <a:spcAft>
              <a:spcPct val="35000"/>
            </a:spcAft>
          </a:pPr>
          <a:r>
            <a:rPr lang="en-US" sz="2000" b="0" kern="1200" dirty="0">
              <a:solidFill>
                <a:schemeClr val="tx1"/>
              </a:solidFill>
              <a:effectLst/>
              <a:latin typeface="Raleway Light" pitchFamily="2" charset="0"/>
              <a:ea typeface="+mn-ea"/>
              <a:cs typeface="Times New Roman" pitchFamily="18" charset="0"/>
            </a:rPr>
            <a:t>- Đông Dương CSĐ.</a:t>
          </a:r>
        </a:p>
        <a:p>
          <a:pPr lvl="0" algn="l" defTabSz="889000">
            <a:lnSpc>
              <a:spcPct val="90000"/>
            </a:lnSpc>
            <a:spcBef>
              <a:spcPct val="0"/>
            </a:spcBef>
            <a:spcAft>
              <a:spcPct val="35000"/>
            </a:spcAft>
          </a:pPr>
          <a:r>
            <a:rPr lang="en-US" sz="2000" b="0" kern="1200" dirty="0">
              <a:solidFill>
                <a:schemeClr val="tx1"/>
              </a:solidFill>
              <a:effectLst/>
              <a:latin typeface="Raleway Light" pitchFamily="2" charset="0"/>
              <a:ea typeface="+mn-ea"/>
              <a:cs typeface="Times New Roman" pitchFamily="18" charset="0"/>
            </a:rPr>
            <a:t>- Phái viên QTCS</a:t>
          </a:r>
        </a:p>
      </dsp:txBody>
      <dsp:txXfrm>
        <a:off x="209728" y="2428086"/>
        <a:ext cx="2924899" cy="13454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359F1-4F37-4301-AF85-F344AC2EF9B0}">
      <dsp:nvSpPr>
        <dsp:cNvPr id="0" name=""/>
        <dsp:cNvSpPr/>
      </dsp:nvSpPr>
      <dsp:spPr>
        <a:xfrm rot="5400000">
          <a:off x="3129165" y="-2025884"/>
          <a:ext cx="1122729" cy="5306064"/>
        </a:xfrm>
        <a:prstGeom prst="round2SameRect">
          <a:avLst/>
        </a:prstGeom>
        <a:solidFill>
          <a:srgbClr val="0099CC">
            <a:alpha val="90000"/>
            <a:tint val="40000"/>
            <a:hueOff val="0"/>
            <a:satOff val="0"/>
            <a:lumOff val="0"/>
            <a:alphaOff val="0"/>
          </a:srgbClr>
        </a:solidFill>
        <a:ln w="25400" cap="flat" cmpd="sng" algn="ctr">
          <a:solidFill>
            <a:srgbClr val="0099CC">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err="1">
              <a:solidFill>
                <a:schemeClr val="tx1">
                  <a:lumMod val="50000"/>
                </a:schemeClr>
              </a:solidFill>
              <a:latin typeface="Raleway Light" pitchFamily="2" charset="0"/>
            </a:rPr>
            <a:t>Đổi</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tên</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Đảng</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Cộng</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sản</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Việt</a:t>
          </a:r>
          <a:r>
            <a:rPr lang="en-US" sz="2200" kern="1200" dirty="0">
              <a:solidFill>
                <a:schemeClr val="tx1">
                  <a:lumMod val="50000"/>
                </a:schemeClr>
              </a:solidFill>
              <a:latin typeface="Raleway Light" pitchFamily="2" charset="0"/>
            </a:rPr>
            <a:t> Nam </a:t>
          </a:r>
          <a:r>
            <a:rPr lang="en-US" sz="2200" kern="1200" dirty="0" err="1">
              <a:solidFill>
                <a:schemeClr val="tx1">
                  <a:lumMod val="50000"/>
                </a:schemeClr>
              </a:solidFill>
              <a:latin typeface="Raleway Light" pitchFamily="2" charset="0"/>
            </a:rPr>
            <a:t>thành</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Đảng</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Cộng</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sản</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Đông</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Dương</a:t>
          </a:r>
          <a:r>
            <a:rPr lang="en-US" sz="2200" kern="1200" dirty="0">
              <a:solidFill>
                <a:schemeClr val="tx1">
                  <a:lumMod val="50000"/>
                </a:schemeClr>
              </a:solidFill>
              <a:latin typeface="Raleway Light" pitchFamily="2" charset="0"/>
            </a:rPr>
            <a:t>. </a:t>
          </a:r>
        </a:p>
      </dsp:txBody>
      <dsp:txXfrm rot="-5400000">
        <a:off x="1037498" y="120590"/>
        <a:ext cx="5251257" cy="1013115"/>
      </dsp:txXfrm>
    </dsp:sp>
    <dsp:sp modelId="{55682A36-89FC-4284-BC5C-6E6CB43663B0}">
      <dsp:nvSpPr>
        <dsp:cNvPr id="0" name=""/>
        <dsp:cNvSpPr/>
      </dsp:nvSpPr>
      <dsp:spPr>
        <a:xfrm>
          <a:off x="0" y="0"/>
          <a:ext cx="1037410" cy="1228729"/>
        </a:xfrm>
        <a:prstGeom prst="roundRect">
          <a:avLst/>
        </a:prstGeom>
        <a:blipFill rotWithShape="0">
          <a:blip xmlns:r="http://schemas.openxmlformats.org/officeDocument/2006/relationships" r:embed="rId1"/>
          <a:stretch>
            <a:fillRect/>
          </a:stretch>
        </a:blip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r>
            <a:rPr lang="en-US" sz="6500" kern="1200" dirty="0">
              <a:solidFill>
                <a:schemeClr val="tx1">
                  <a:lumMod val="50000"/>
                </a:schemeClr>
              </a:solidFill>
              <a:latin typeface="Raleway Light" pitchFamily="2" charset="0"/>
            </a:rPr>
            <a:t>.</a:t>
          </a:r>
        </a:p>
      </dsp:txBody>
      <dsp:txXfrm>
        <a:off x="50642" y="50642"/>
        <a:ext cx="936126" cy="1127445"/>
      </dsp:txXfrm>
    </dsp:sp>
    <dsp:sp modelId="{BF26D4D0-2B4E-48CC-B2C9-AC096D16626F}">
      <dsp:nvSpPr>
        <dsp:cNvPr id="0" name=""/>
        <dsp:cNvSpPr/>
      </dsp:nvSpPr>
      <dsp:spPr>
        <a:xfrm rot="5400000">
          <a:off x="3129838" y="-726888"/>
          <a:ext cx="1122729" cy="5304894"/>
        </a:xfrm>
        <a:prstGeom prst="round2SameRect">
          <a:avLst/>
        </a:prstGeom>
        <a:solidFill>
          <a:srgbClr val="0099CC">
            <a:alpha val="90000"/>
            <a:tint val="40000"/>
            <a:hueOff val="0"/>
            <a:satOff val="0"/>
            <a:lumOff val="0"/>
            <a:alphaOff val="0"/>
          </a:srgbClr>
        </a:solidFill>
        <a:ln w="25400" cap="flat" cmpd="sng" algn="ctr">
          <a:solidFill>
            <a:srgbClr val="0099CC">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err="1">
              <a:solidFill>
                <a:schemeClr val="tx1">
                  <a:lumMod val="50000"/>
                </a:schemeClr>
              </a:solidFill>
              <a:latin typeface="Raleway Light" pitchFamily="2" charset="0"/>
            </a:rPr>
            <a:t>Thông</a:t>
          </a:r>
          <a:r>
            <a:rPr lang="en-US" sz="2200" kern="1200" dirty="0">
              <a:solidFill>
                <a:schemeClr val="tx1">
                  <a:lumMod val="50000"/>
                </a:schemeClr>
              </a:solidFill>
              <a:latin typeface="Raleway Light" pitchFamily="2" charset="0"/>
            </a:rPr>
            <a:t> qua </a:t>
          </a:r>
          <a:r>
            <a:rPr lang="en-US" sz="2200" kern="1200" dirty="0" err="1">
              <a:solidFill>
                <a:schemeClr val="tx1">
                  <a:lumMod val="50000"/>
                </a:schemeClr>
              </a:solidFill>
              <a:latin typeface="Raleway Light" pitchFamily="2" charset="0"/>
            </a:rPr>
            <a:t>Luận</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cương</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chính</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trị</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của</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Đảng</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Cộng</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sản</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Đông</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Dương</a:t>
          </a:r>
          <a:r>
            <a:rPr lang="en-US" sz="2200" kern="1200" dirty="0">
              <a:solidFill>
                <a:schemeClr val="tx1">
                  <a:lumMod val="50000"/>
                </a:schemeClr>
              </a:solidFill>
              <a:latin typeface="Raleway Light" pitchFamily="2" charset="0"/>
            </a:rPr>
            <a:t> do </a:t>
          </a:r>
          <a:r>
            <a:rPr lang="en-US" sz="2200" kern="1200" dirty="0" err="1">
              <a:solidFill>
                <a:schemeClr val="tx1">
                  <a:lumMod val="50000"/>
                </a:schemeClr>
              </a:solidFill>
              <a:latin typeface="Raleway Light" pitchFamily="2" charset="0"/>
            </a:rPr>
            <a:t>Trần</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Phú</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soạn</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thảo</a:t>
          </a:r>
          <a:r>
            <a:rPr lang="en-US" sz="2200" kern="1200" dirty="0">
              <a:solidFill>
                <a:schemeClr val="tx1">
                  <a:lumMod val="50000"/>
                </a:schemeClr>
              </a:solidFill>
              <a:latin typeface="Raleway Light" pitchFamily="2" charset="0"/>
            </a:rPr>
            <a:t>.</a:t>
          </a:r>
        </a:p>
      </dsp:txBody>
      <dsp:txXfrm rot="-5400000">
        <a:off x="1038756" y="1419001"/>
        <a:ext cx="5250087" cy="1013115"/>
      </dsp:txXfrm>
    </dsp:sp>
    <dsp:sp modelId="{AA123E2F-7D41-46C1-8B55-77D7BCA5CAC3}">
      <dsp:nvSpPr>
        <dsp:cNvPr id="0" name=""/>
        <dsp:cNvSpPr/>
      </dsp:nvSpPr>
      <dsp:spPr>
        <a:xfrm>
          <a:off x="0" y="1327939"/>
          <a:ext cx="1038748" cy="1066298"/>
        </a:xfrm>
        <a:prstGeom prst="roundRect">
          <a:avLst/>
        </a:prstGeom>
        <a:blipFill rotWithShape="0">
          <a:blip xmlns:r="http://schemas.openxmlformats.org/officeDocument/2006/relationships" r:embed="rId2"/>
          <a:stretch>
            <a:fillRect/>
          </a:stretch>
        </a:blip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06680" rIns="213360" bIns="106680" numCol="1" spcCol="1270" anchor="ctr" anchorCtr="0">
          <a:noAutofit/>
        </a:bodyPr>
        <a:lstStyle/>
        <a:p>
          <a:pPr lvl="0" algn="ctr" defTabSz="2489200">
            <a:lnSpc>
              <a:spcPct val="90000"/>
            </a:lnSpc>
            <a:spcBef>
              <a:spcPct val="0"/>
            </a:spcBef>
            <a:spcAft>
              <a:spcPct val="35000"/>
            </a:spcAft>
          </a:pPr>
          <a:endParaRPr lang="en-US" sz="5600" kern="1200">
            <a:solidFill>
              <a:schemeClr val="tx1">
                <a:lumMod val="50000"/>
              </a:schemeClr>
            </a:solidFill>
            <a:latin typeface="Raleway Light" pitchFamily="2" charset="0"/>
          </a:endParaRPr>
        </a:p>
      </dsp:txBody>
      <dsp:txXfrm>
        <a:off x="50707" y="1378646"/>
        <a:ext cx="937334" cy="964884"/>
      </dsp:txXfrm>
    </dsp:sp>
    <dsp:sp modelId="{C10358DD-DA9B-4564-A1AD-648A7A5DF924}">
      <dsp:nvSpPr>
        <dsp:cNvPr id="0" name=""/>
        <dsp:cNvSpPr/>
      </dsp:nvSpPr>
      <dsp:spPr>
        <a:xfrm rot="5400000">
          <a:off x="3168335" y="504989"/>
          <a:ext cx="1122729" cy="5227899"/>
        </a:xfrm>
        <a:prstGeom prst="round2SameRect">
          <a:avLst/>
        </a:prstGeom>
        <a:solidFill>
          <a:srgbClr val="0099CC">
            <a:alpha val="90000"/>
            <a:tint val="40000"/>
            <a:hueOff val="0"/>
            <a:satOff val="0"/>
            <a:lumOff val="0"/>
            <a:alphaOff val="0"/>
          </a:srgbClr>
        </a:solidFill>
        <a:ln w="25400" cap="flat" cmpd="sng" algn="ctr">
          <a:solidFill>
            <a:srgbClr val="0099CC">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err="1">
              <a:solidFill>
                <a:schemeClr val="tx1">
                  <a:lumMod val="50000"/>
                </a:schemeClr>
              </a:solidFill>
              <a:latin typeface="Raleway Light" pitchFamily="2" charset="0"/>
            </a:rPr>
            <a:t>Cử</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Trần</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Phú</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làm</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Tổng</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Bí</a:t>
          </a:r>
          <a:r>
            <a:rPr lang="en-US" sz="2200" kern="1200" dirty="0">
              <a:solidFill>
                <a:schemeClr val="tx1">
                  <a:lumMod val="50000"/>
                </a:schemeClr>
              </a:solidFill>
              <a:latin typeface="Raleway Light" pitchFamily="2" charset="0"/>
            </a:rPr>
            <a:t> </a:t>
          </a:r>
          <a:r>
            <a:rPr lang="en-US" sz="2200" kern="1200" dirty="0" err="1">
              <a:solidFill>
                <a:schemeClr val="tx1">
                  <a:lumMod val="50000"/>
                </a:schemeClr>
              </a:solidFill>
              <a:latin typeface="Raleway Light" pitchFamily="2" charset="0"/>
            </a:rPr>
            <a:t>thư</a:t>
          </a:r>
          <a:endParaRPr lang="en-US" sz="2200" kern="1200" dirty="0">
            <a:solidFill>
              <a:schemeClr val="tx1">
                <a:lumMod val="50000"/>
              </a:schemeClr>
            </a:solidFill>
            <a:latin typeface="Raleway Light" pitchFamily="2" charset="0"/>
          </a:endParaRPr>
        </a:p>
      </dsp:txBody>
      <dsp:txXfrm rot="-5400000">
        <a:off x="1115751" y="2612381"/>
        <a:ext cx="5173092" cy="1013115"/>
      </dsp:txXfrm>
    </dsp:sp>
    <dsp:sp modelId="{036CC5E6-E9F3-41B1-A4B2-9CBB1D15FC23}">
      <dsp:nvSpPr>
        <dsp:cNvPr id="0" name=""/>
        <dsp:cNvSpPr/>
      </dsp:nvSpPr>
      <dsp:spPr>
        <a:xfrm>
          <a:off x="0" y="2447462"/>
          <a:ext cx="1115232" cy="1277301"/>
        </a:xfrm>
        <a:prstGeom prst="roundRect">
          <a:avLst/>
        </a:prstGeom>
        <a:blipFill rotWithShape="0">
          <a:blip xmlns:r="http://schemas.openxmlformats.org/officeDocument/2006/relationships" r:embed="rId3"/>
          <a:stretch>
            <a:fillRect/>
          </a:stretch>
        </a:blip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r>
            <a:rPr lang="en-US" sz="6500" kern="1200">
              <a:solidFill>
                <a:schemeClr val="tx1">
                  <a:lumMod val="50000"/>
                </a:schemeClr>
              </a:solidFill>
              <a:latin typeface="Raleway Light" pitchFamily="2" charset="0"/>
            </a:rPr>
            <a:t>.</a:t>
          </a:r>
        </a:p>
      </dsp:txBody>
      <dsp:txXfrm>
        <a:off x="54441" y="2501903"/>
        <a:ext cx="1006350" cy="11684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794289-104B-4D54-880A-898F8BA2C6CA}">
      <dsp:nvSpPr>
        <dsp:cNvPr id="0" name=""/>
        <dsp:cNvSpPr/>
      </dsp:nvSpPr>
      <dsp:spPr>
        <a:xfrm>
          <a:off x="55745" y="0"/>
          <a:ext cx="3005749" cy="3695700"/>
        </a:xfrm>
        <a:prstGeom prst="triangle">
          <a:avLst/>
        </a:prstGeom>
        <a:gradFill rotWithShape="0">
          <a:gsLst>
            <a:gs pos="0">
              <a:schemeClr val="accent3">
                <a:shade val="50000"/>
                <a:hueOff val="0"/>
                <a:satOff val="0"/>
                <a:lumOff val="0"/>
                <a:alphaOff val="0"/>
                <a:tint val="100000"/>
                <a:shade val="100000"/>
                <a:satMod val="130000"/>
              </a:schemeClr>
            </a:gs>
            <a:gs pos="100000">
              <a:schemeClr val="accent3">
                <a:shade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B6B5092-1DA9-4283-87F6-492B2363CD2A}">
      <dsp:nvSpPr>
        <dsp:cNvPr id="0" name=""/>
        <dsp:cNvSpPr/>
      </dsp:nvSpPr>
      <dsp:spPr>
        <a:xfrm>
          <a:off x="1496455" y="369930"/>
          <a:ext cx="4886541" cy="656852"/>
        </a:xfrm>
        <a:prstGeom prst="roundRect">
          <a:avLst/>
        </a:prstGeom>
        <a:solidFill>
          <a:schemeClr val="lt1">
            <a:alpha val="90000"/>
            <a:hueOff val="0"/>
            <a:satOff val="0"/>
            <a:lumOff val="0"/>
            <a:alphaOff val="0"/>
          </a:schemeClr>
        </a:solidFill>
        <a:ln w="9525" cap="flat" cmpd="sng" algn="ctr">
          <a:solidFill>
            <a:schemeClr val="accent3">
              <a:shade val="5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a:latin typeface="Raleway Light" pitchFamily="2" charset="0"/>
            </a:rPr>
            <a:t>Đòi</a:t>
          </a:r>
          <a:r>
            <a:rPr lang="en-US" sz="1600" kern="1200" dirty="0">
              <a:latin typeface="Raleway Light" pitchFamily="2" charset="0"/>
            </a:rPr>
            <a:t> </a:t>
          </a:r>
          <a:r>
            <a:rPr lang="en-US" sz="1600" kern="1200" dirty="0" err="1">
              <a:latin typeface="Raleway Light" pitchFamily="2" charset="0"/>
            </a:rPr>
            <a:t>các</a:t>
          </a:r>
          <a:r>
            <a:rPr lang="en-US" sz="1600" kern="1200" dirty="0">
              <a:latin typeface="Raleway Light" pitchFamily="2" charset="0"/>
            </a:rPr>
            <a:t> </a:t>
          </a:r>
          <a:r>
            <a:rPr lang="en-US" sz="1600" kern="1200" dirty="0" err="1">
              <a:latin typeface="Raleway Light" pitchFamily="2" charset="0"/>
            </a:rPr>
            <a:t>quyền</a:t>
          </a:r>
          <a:r>
            <a:rPr lang="en-US" sz="1600" kern="1200" dirty="0">
              <a:latin typeface="Raleway Light" pitchFamily="2" charset="0"/>
            </a:rPr>
            <a:t> </a:t>
          </a:r>
          <a:r>
            <a:rPr lang="en-US" sz="1600" kern="1200" dirty="0" err="1">
              <a:latin typeface="Raleway Light" pitchFamily="2" charset="0"/>
            </a:rPr>
            <a:t>tự</a:t>
          </a:r>
          <a:r>
            <a:rPr lang="en-US" sz="1600" kern="1200" dirty="0">
              <a:latin typeface="Raleway Light" pitchFamily="2" charset="0"/>
            </a:rPr>
            <a:t> do </a:t>
          </a:r>
          <a:r>
            <a:rPr lang="en-US" sz="1600" kern="1200" dirty="0" err="1">
              <a:latin typeface="Raleway Light" pitchFamily="2" charset="0"/>
            </a:rPr>
            <a:t>tổ</a:t>
          </a:r>
          <a:r>
            <a:rPr lang="en-US" sz="1600" kern="1200" dirty="0">
              <a:latin typeface="Raleway Light" pitchFamily="2" charset="0"/>
            </a:rPr>
            <a:t> </a:t>
          </a:r>
          <a:r>
            <a:rPr lang="en-US" sz="1600" kern="1200" dirty="0" err="1">
              <a:latin typeface="Raleway Light" pitchFamily="2" charset="0"/>
            </a:rPr>
            <a:t>chức</a:t>
          </a:r>
          <a:r>
            <a:rPr lang="en-US" sz="1600" kern="1200" dirty="0">
              <a:latin typeface="Raleway Light" pitchFamily="2" charset="0"/>
            </a:rPr>
            <a:t>, </a:t>
          </a:r>
          <a:r>
            <a:rPr lang="en-US" sz="1600" kern="1200" dirty="0" err="1">
              <a:latin typeface="Raleway Light" pitchFamily="2" charset="0"/>
            </a:rPr>
            <a:t>xuất</a:t>
          </a:r>
          <a:r>
            <a:rPr lang="en-US" sz="1600" kern="1200" dirty="0">
              <a:latin typeface="Raleway Light" pitchFamily="2" charset="0"/>
            </a:rPr>
            <a:t> </a:t>
          </a:r>
          <a:r>
            <a:rPr lang="en-US" sz="1600" kern="1200" dirty="0" err="1">
              <a:latin typeface="Raleway Light" pitchFamily="2" charset="0"/>
            </a:rPr>
            <a:t>bản</a:t>
          </a:r>
          <a:r>
            <a:rPr lang="en-US" sz="1600" kern="1200" dirty="0">
              <a:latin typeface="Raleway Light" pitchFamily="2" charset="0"/>
            </a:rPr>
            <a:t> , </a:t>
          </a:r>
          <a:r>
            <a:rPr lang="en-US" sz="1600" kern="1200" dirty="0" err="1">
              <a:latin typeface="Raleway Light" pitchFamily="2" charset="0"/>
            </a:rPr>
            <a:t>ngôn</a:t>
          </a:r>
          <a:r>
            <a:rPr lang="en-US" sz="1600" kern="1200" dirty="0">
              <a:latin typeface="Raleway Light" pitchFamily="2" charset="0"/>
            </a:rPr>
            <a:t> </a:t>
          </a:r>
          <a:r>
            <a:rPr lang="en-US" sz="1600" kern="1200" dirty="0" err="1">
              <a:latin typeface="Raleway Light" pitchFamily="2" charset="0"/>
            </a:rPr>
            <a:t>luận</a:t>
          </a:r>
          <a:r>
            <a:rPr lang="en-US" sz="1600" kern="1200" dirty="0">
              <a:latin typeface="Raleway Light" pitchFamily="2" charset="0"/>
            </a:rPr>
            <a:t>, </a:t>
          </a:r>
          <a:r>
            <a:rPr lang="en-US" sz="1600" kern="1200" dirty="0" err="1">
              <a:latin typeface="Raleway Light" pitchFamily="2" charset="0"/>
            </a:rPr>
            <a:t>đi</a:t>
          </a:r>
          <a:r>
            <a:rPr lang="en-US" sz="1600" kern="1200" dirty="0">
              <a:latin typeface="Raleway Light" pitchFamily="2" charset="0"/>
            </a:rPr>
            <a:t> </a:t>
          </a:r>
          <a:r>
            <a:rPr lang="en-US" sz="1600" kern="1200" dirty="0" err="1">
              <a:latin typeface="Raleway Light" pitchFamily="2" charset="0"/>
            </a:rPr>
            <a:t>lại</a:t>
          </a:r>
          <a:r>
            <a:rPr lang="en-US" sz="1600" kern="1200" dirty="0">
              <a:latin typeface="Raleway Light" pitchFamily="2" charset="0"/>
            </a:rPr>
            <a:t> </a:t>
          </a:r>
          <a:r>
            <a:rPr lang="en-US" sz="1600" kern="1200" dirty="0" err="1">
              <a:latin typeface="Raleway Light" pitchFamily="2" charset="0"/>
            </a:rPr>
            <a:t>trong</a:t>
          </a:r>
          <a:r>
            <a:rPr lang="en-US" sz="1600" kern="1200" dirty="0">
              <a:latin typeface="Raleway Light" pitchFamily="2" charset="0"/>
            </a:rPr>
            <a:t> </a:t>
          </a:r>
          <a:r>
            <a:rPr lang="en-US" sz="1600" kern="1200" dirty="0" err="1">
              <a:latin typeface="Raleway Light" pitchFamily="2" charset="0"/>
            </a:rPr>
            <a:t>nước</a:t>
          </a:r>
          <a:r>
            <a:rPr lang="en-US" sz="1600" kern="1200" dirty="0">
              <a:latin typeface="Raleway Light" pitchFamily="2" charset="0"/>
            </a:rPr>
            <a:t> </a:t>
          </a:r>
          <a:r>
            <a:rPr lang="en-US" sz="1600" kern="1200" dirty="0" err="1">
              <a:latin typeface="Raleway Light" pitchFamily="2" charset="0"/>
            </a:rPr>
            <a:t>và</a:t>
          </a:r>
          <a:r>
            <a:rPr lang="en-US" sz="1600" kern="1200" dirty="0">
              <a:latin typeface="Raleway Light" pitchFamily="2" charset="0"/>
            </a:rPr>
            <a:t> </a:t>
          </a:r>
          <a:r>
            <a:rPr lang="en-US" sz="1600" kern="1200" dirty="0" err="1">
              <a:latin typeface="Raleway Light" pitchFamily="2" charset="0"/>
            </a:rPr>
            <a:t>ra</a:t>
          </a:r>
          <a:r>
            <a:rPr lang="en-US" sz="1600" kern="1200" dirty="0">
              <a:latin typeface="Raleway Light" pitchFamily="2" charset="0"/>
            </a:rPr>
            <a:t> </a:t>
          </a:r>
          <a:r>
            <a:rPr lang="en-US" sz="1600" kern="1200" dirty="0" err="1">
              <a:latin typeface="Raleway Light" pitchFamily="2" charset="0"/>
            </a:rPr>
            <a:t>nước</a:t>
          </a:r>
          <a:r>
            <a:rPr lang="en-US" sz="1600" kern="1200" dirty="0">
              <a:latin typeface="Raleway Light" pitchFamily="2" charset="0"/>
            </a:rPr>
            <a:t> </a:t>
          </a:r>
          <a:r>
            <a:rPr lang="en-US" sz="1600" kern="1200" dirty="0" err="1">
              <a:latin typeface="Raleway Light" pitchFamily="2" charset="0"/>
            </a:rPr>
            <a:t>ngoài</a:t>
          </a:r>
          <a:endParaRPr lang="en-US" sz="1600" kern="1200" dirty="0">
            <a:latin typeface="Raleway Light" pitchFamily="2" charset="0"/>
          </a:endParaRPr>
        </a:p>
      </dsp:txBody>
      <dsp:txXfrm>
        <a:off x="1528520" y="401995"/>
        <a:ext cx="4822411" cy="592722"/>
      </dsp:txXfrm>
    </dsp:sp>
    <dsp:sp modelId="{3FD0C761-FCBA-49C1-8BC9-A83FCD1309C3}">
      <dsp:nvSpPr>
        <dsp:cNvPr id="0" name=""/>
        <dsp:cNvSpPr/>
      </dsp:nvSpPr>
      <dsp:spPr>
        <a:xfrm>
          <a:off x="1492780" y="1088224"/>
          <a:ext cx="4932279" cy="656852"/>
        </a:xfrm>
        <a:prstGeom prst="roundRect">
          <a:avLst/>
        </a:prstGeom>
        <a:solidFill>
          <a:schemeClr val="lt1">
            <a:alpha val="90000"/>
            <a:hueOff val="0"/>
            <a:satOff val="0"/>
            <a:lumOff val="0"/>
            <a:alphaOff val="0"/>
          </a:schemeClr>
        </a:solidFill>
        <a:ln w="9525" cap="flat" cmpd="sng" algn="ctr">
          <a:solidFill>
            <a:schemeClr val="accent3">
              <a:shade val="50000"/>
              <a:hueOff val="0"/>
              <a:satOff val="22684"/>
              <a:lumOff val="1873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a:latin typeface="Raleway Light" pitchFamily="2" charset="0"/>
            </a:rPr>
            <a:t>Bỏ</a:t>
          </a:r>
          <a:r>
            <a:rPr lang="en-US" sz="1600" kern="1200" dirty="0">
              <a:latin typeface="Raleway Light" pitchFamily="2" charset="0"/>
            </a:rPr>
            <a:t> </a:t>
          </a:r>
          <a:r>
            <a:rPr lang="en-US" sz="1600" kern="1200" dirty="0" err="1">
              <a:latin typeface="Raleway Light" pitchFamily="2" charset="0"/>
            </a:rPr>
            <a:t>những</a:t>
          </a:r>
          <a:r>
            <a:rPr lang="en-US" sz="1600" kern="1200" dirty="0">
              <a:latin typeface="Raleway Light" pitchFamily="2" charset="0"/>
            </a:rPr>
            <a:t> </a:t>
          </a:r>
          <a:r>
            <a:rPr lang="en-US" sz="1600" kern="1200" dirty="0" err="1">
              <a:latin typeface="Raleway Light" pitchFamily="2" charset="0"/>
            </a:rPr>
            <a:t>luật</a:t>
          </a:r>
          <a:r>
            <a:rPr lang="en-US" sz="1600" kern="1200" dirty="0">
              <a:latin typeface="Raleway Light" pitchFamily="2" charset="0"/>
            </a:rPr>
            <a:t> </a:t>
          </a:r>
          <a:r>
            <a:rPr lang="en-US" sz="1600" kern="1200" dirty="0" err="1">
              <a:latin typeface="Raleway Light" pitchFamily="2" charset="0"/>
            </a:rPr>
            <a:t>hình</a:t>
          </a:r>
          <a:r>
            <a:rPr lang="en-US" sz="1600" kern="1200" dirty="0">
              <a:latin typeface="Raleway Light" pitchFamily="2" charset="0"/>
            </a:rPr>
            <a:t> </a:t>
          </a:r>
          <a:r>
            <a:rPr lang="en-US" sz="1600" kern="1200" dirty="0" err="1">
              <a:latin typeface="Raleway Light" pitchFamily="2" charset="0"/>
            </a:rPr>
            <a:t>đặc</a:t>
          </a:r>
          <a:r>
            <a:rPr lang="en-US" sz="1600" kern="1200" dirty="0">
              <a:latin typeface="Raleway Light" pitchFamily="2" charset="0"/>
            </a:rPr>
            <a:t> </a:t>
          </a:r>
          <a:r>
            <a:rPr lang="en-US" sz="1600" kern="1200" dirty="0" err="1">
              <a:latin typeface="Raleway Light" pitchFamily="2" charset="0"/>
            </a:rPr>
            <a:t>biệt</a:t>
          </a:r>
          <a:r>
            <a:rPr lang="en-US" sz="1600" kern="1200" dirty="0">
              <a:latin typeface="Raleway Light" pitchFamily="2" charset="0"/>
            </a:rPr>
            <a:t> </a:t>
          </a:r>
          <a:r>
            <a:rPr lang="en-US" sz="1600" kern="1200" dirty="0" err="1">
              <a:latin typeface="Raleway Light" pitchFamily="2" charset="0"/>
            </a:rPr>
            <a:t>đối</a:t>
          </a:r>
          <a:r>
            <a:rPr lang="en-US" sz="1600" kern="1200" dirty="0">
              <a:latin typeface="Raleway Light" pitchFamily="2" charset="0"/>
            </a:rPr>
            <a:t> </a:t>
          </a:r>
          <a:r>
            <a:rPr lang="en-US" sz="1600" kern="1200" dirty="0" err="1">
              <a:latin typeface="Raleway Light" pitchFamily="2" charset="0"/>
            </a:rPr>
            <a:t>với</a:t>
          </a:r>
          <a:r>
            <a:rPr lang="en-US" sz="1600" kern="1200" dirty="0">
              <a:latin typeface="Raleway Light" pitchFamily="2" charset="0"/>
            </a:rPr>
            <a:t> </a:t>
          </a:r>
          <a:r>
            <a:rPr lang="en-US" sz="1600" kern="1200" dirty="0" err="1">
              <a:latin typeface="Raleway Light" pitchFamily="2" charset="0"/>
            </a:rPr>
            <a:t>người</a:t>
          </a:r>
          <a:r>
            <a:rPr lang="en-US" sz="1600" kern="1200" dirty="0">
              <a:latin typeface="Raleway Light" pitchFamily="2" charset="0"/>
            </a:rPr>
            <a:t> </a:t>
          </a:r>
          <a:r>
            <a:rPr lang="en-US" sz="1600" kern="1200" dirty="0" err="1">
              <a:latin typeface="Raleway Light" pitchFamily="2" charset="0"/>
            </a:rPr>
            <a:t>bản</a:t>
          </a:r>
          <a:r>
            <a:rPr lang="en-US" sz="1600" kern="1200" dirty="0">
              <a:latin typeface="Raleway Light" pitchFamily="2" charset="0"/>
            </a:rPr>
            <a:t> </a:t>
          </a:r>
          <a:r>
            <a:rPr lang="en-US" sz="1600" kern="1200" dirty="0" err="1">
              <a:latin typeface="Raleway Light" pitchFamily="2" charset="0"/>
            </a:rPr>
            <a:t>xứ</a:t>
          </a:r>
          <a:r>
            <a:rPr lang="en-US" sz="1600" kern="1200" dirty="0">
              <a:latin typeface="Raleway Light" pitchFamily="2" charset="0"/>
            </a:rPr>
            <a:t>, </a:t>
          </a:r>
          <a:r>
            <a:rPr lang="en-US" sz="1600" kern="1200" dirty="0" err="1">
              <a:latin typeface="Raleway Light" pitchFamily="2" charset="0"/>
            </a:rPr>
            <a:t>trả</a:t>
          </a:r>
          <a:r>
            <a:rPr lang="en-US" sz="1600" kern="1200" dirty="0">
              <a:latin typeface="Raleway Light" pitchFamily="2" charset="0"/>
            </a:rPr>
            <a:t> </a:t>
          </a:r>
          <a:r>
            <a:rPr lang="en-US" sz="1600" kern="1200" dirty="0" err="1">
              <a:latin typeface="Raleway Light" pitchFamily="2" charset="0"/>
            </a:rPr>
            <a:t>tự</a:t>
          </a:r>
          <a:r>
            <a:rPr lang="en-US" sz="1600" kern="1200" dirty="0">
              <a:latin typeface="Raleway Light" pitchFamily="2" charset="0"/>
            </a:rPr>
            <a:t> do </a:t>
          </a:r>
          <a:r>
            <a:rPr lang="en-US" sz="1600" kern="1200" dirty="0" err="1">
              <a:latin typeface="Raleway Light" pitchFamily="2" charset="0"/>
            </a:rPr>
            <a:t>cho</a:t>
          </a:r>
          <a:r>
            <a:rPr lang="en-US" sz="1600" kern="1200" dirty="0">
              <a:latin typeface="Raleway Light" pitchFamily="2" charset="0"/>
            </a:rPr>
            <a:t> </a:t>
          </a:r>
          <a:r>
            <a:rPr lang="en-US" sz="1600" kern="1200" dirty="0" err="1">
              <a:latin typeface="Raleway Light" pitchFamily="2" charset="0"/>
            </a:rPr>
            <a:t>tù</a:t>
          </a:r>
          <a:r>
            <a:rPr lang="en-US" sz="1600" kern="1200" dirty="0">
              <a:latin typeface="Raleway Light" pitchFamily="2" charset="0"/>
            </a:rPr>
            <a:t> </a:t>
          </a:r>
          <a:r>
            <a:rPr lang="en-US" sz="1600" kern="1200" dirty="0" err="1">
              <a:latin typeface="Raleway Light" pitchFamily="2" charset="0"/>
            </a:rPr>
            <a:t>chính</a:t>
          </a:r>
          <a:r>
            <a:rPr lang="en-US" sz="1600" kern="1200" dirty="0">
              <a:latin typeface="Raleway Light" pitchFamily="2" charset="0"/>
            </a:rPr>
            <a:t> </a:t>
          </a:r>
          <a:r>
            <a:rPr lang="en-US" sz="1600" kern="1200" dirty="0" err="1">
              <a:latin typeface="Raleway Light" pitchFamily="2" charset="0"/>
            </a:rPr>
            <a:t>trị</a:t>
          </a:r>
          <a:r>
            <a:rPr lang="en-US" sz="1600" kern="1200" dirty="0">
              <a:latin typeface="Raleway Light" pitchFamily="2" charset="0"/>
            </a:rPr>
            <a:t>, </a:t>
          </a:r>
          <a:r>
            <a:rPr lang="en-US" sz="1600" kern="1200" dirty="0" err="1">
              <a:latin typeface="Raleway Light" pitchFamily="2" charset="0"/>
            </a:rPr>
            <a:t>bỏ</a:t>
          </a:r>
          <a:r>
            <a:rPr lang="en-US" sz="1600" kern="1200" dirty="0">
              <a:latin typeface="Raleway Light" pitchFamily="2" charset="0"/>
            </a:rPr>
            <a:t> </a:t>
          </a:r>
          <a:r>
            <a:rPr lang="en-US" sz="1600" kern="1200" dirty="0" err="1">
              <a:latin typeface="Raleway Light" pitchFamily="2" charset="0"/>
            </a:rPr>
            <a:t>ngay</a:t>
          </a:r>
          <a:r>
            <a:rPr lang="en-US" sz="1600" kern="1200" dirty="0">
              <a:latin typeface="Raleway Light" pitchFamily="2" charset="0"/>
            </a:rPr>
            <a:t> </a:t>
          </a:r>
          <a:r>
            <a:rPr lang="en-US" sz="1600" kern="1200" dirty="0" err="1">
              <a:latin typeface="Raleway Light" pitchFamily="2" charset="0"/>
            </a:rPr>
            <a:t>chính</a:t>
          </a:r>
          <a:r>
            <a:rPr lang="en-US" sz="1600" kern="1200" dirty="0">
              <a:latin typeface="Raleway Light" pitchFamily="2" charset="0"/>
            </a:rPr>
            <a:t> </a:t>
          </a:r>
          <a:r>
            <a:rPr lang="en-US" sz="1600" kern="1200" dirty="0" err="1">
              <a:latin typeface="Raleway Light" pitchFamily="2" charset="0"/>
            </a:rPr>
            <a:t>sách</a:t>
          </a:r>
          <a:r>
            <a:rPr lang="en-US" sz="1600" kern="1200" dirty="0">
              <a:latin typeface="Raleway Light" pitchFamily="2" charset="0"/>
            </a:rPr>
            <a:t> </a:t>
          </a:r>
          <a:r>
            <a:rPr lang="en-US" sz="1600" kern="1200" dirty="0" err="1">
              <a:latin typeface="Raleway Light" pitchFamily="2" charset="0"/>
            </a:rPr>
            <a:t>đàn</a:t>
          </a:r>
          <a:r>
            <a:rPr lang="en-US" sz="1600" kern="1200" dirty="0">
              <a:latin typeface="Raleway Light" pitchFamily="2" charset="0"/>
            </a:rPr>
            <a:t> </a:t>
          </a:r>
          <a:r>
            <a:rPr lang="en-US" sz="1600" kern="1200" dirty="0" err="1">
              <a:latin typeface="Raleway Light" pitchFamily="2" charset="0"/>
            </a:rPr>
            <a:t>áp</a:t>
          </a:r>
          <a:r>
            <a:rPr lang="en-US" sz="1600" kern="1200" dirty="0">
              <a:latin typeface="Raleway Light" pitchFamily="2" charset="0"/>
            </a:rPr>
            <a:t>, </a:t>
          </a:r>
          <a:r>
            <a:rPr lang="en-US" sz="1600" kern="1200" dirty="0" err="1">
              <a:latin typeface="Raleway Light" pitchFamily="2" charset="0"/>
            </a:rPr>
            <a:t>giải</a:t>
          </a:r>
          <a:r>
            <a:rPr lang="en-US" sz="1600" kern="1200" dirty="0">
              <a:latin typeface="Raleway Light" pitchFamily="2" charset="0"/>
            </a:rPr>
            <a:t> </a:t>
          </a:r>
          <a:r>
            <a:rPr lang="en-US" sz="1600" kern="1200" dirty="0" err="1">
              <a:latin typeface="Raleway Light" pitchFamily="2" charset="0"/>
            </a:rPr>
            <a:t>tán</a:t>
          </a:r>
          <a:r>
            <a:rPr lang="en-US" sz="1600" kern="1200" dirty="0">
              <a:latin typeface="Raleway Light" pitchFamily="2" charset="0"/>
            </a:rPr>
            <a:t> </a:t>
          </a:r>
          <a:r>
            <a:rPr lang="en-US" sz="1600" kern="1200" dirty="0" err="1">
              <a:latin typeface="Raleway Light" pitchFamily="2" charset="0"/>
            </a:rPr>
            <a:t>Hội</a:t>
          </a:r>
          <a:r>
            <a:rPr lang="en-US" sz="1600" kern="1200" dirty="0">
              <a:latin typeface="Raleway Light" pitchFamily="2" charset="0"/>
            </a:rPr>
            <a:t> </a:t>
          </a:r>
          <a:r>
            <a:rPr lang="en-US" sz="1600" kern="1200" dirty="0" err="1">
              <a:latin typeface="Raleway Light" pitchFamily="2" charset="0"/>
            </a:rPr>
            <a:t>đồng</a:t>
          </a:r>
          <a:r>
            <a:rPr lang="en-US" sz="1600" kern="1200" dirty="0">
              <a:latin typeface="Raleway Light" pitchFamily="2" charset="0"/>
            </a:rPr>
            <a:t> </a:t>
          </a:r>
          <a:r>
            <a:rPr lang="en-US" sz="1600" kern="1200" dirty="0" err="1">
              <a:latin typeface="Raleway Light" pitchFamily="2" charset="0"/>
            </a:rPr>
            <a:t>đề</a:t>
          </a:r>
          <a:r>
            <a:rPr lang="en-US" sz="1600" kern="1200" dirty="0">
              <a:latin typeface="Raleway Light" pitchFamily="2" charset="0"/>
            </a:rPr>
            <a:t> </a:t>
          </a:r>
          <a:r>
            <a:rPr lang="en-US" sz="1600" kern="1200" dirty="0" err="1">
              <a:latin typeface="Raleway Light" pitchFamily="2" charset="0"/>
            </a:rPr>
            <a:t>hình</a:t>
          </a:r>
          <a:endParaRPr lang="en-US" sz="1600" kern="1200" dirty="0">
            <a:latin typeface="Raleway Light" pitchFamily="2" charset="0"/>
          </a:endParaRPr>
        </a:p>
      </dsp:txBody>
      <dsp:txXfrm>
        <a:off x="1524845" y="1120289"/>
        <a:ext cx="4868149" cy="592722"/>
      </dsp:txXfrm>
    </dsp:sp>
    <dsp:sp modelId="{68A752AE-4A98-4A33-BAF5-D353A0FD79EB}">
      <dsp:nvSpPr>
        <dsp:cNvPr id="0" name=""/>
        <dsp:cNvSpPr/>
      </dsp:nvSpPr>
      <dsp:spPr>
        <a:xfrm>
          <a:off x="1527288" y="1866900"/>
          <a:ext cx="4895885" cy="656852"/>
        </a:xfrm>
        <a:prstGeom prst="roundRect">
          <a:avLst/>
        </a:prstGeom>
        <a:solidFill>
          <a:schemeClr val="lt1">
            <a:alpha val="90000"/>
            <a:hueOff val="0"/>
            <a:satOff val="0"/>
            <a:lumOff val="0"/>
            <a:alphaOff val="0"/>
          </a:schemeClr>
        </a:solidFill>
        <a:ln w="9525" cap="flat" cmpd="sng" algn="ctr">
          <a:solidFill>
            <a:schemeClr val="accent3">
              <a:shade val="50000"/>
              <a:hueOff val="0"/>
              <a:satOff val="45368"/>
              <a:lumOff val="37459"/>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a:latin typeface="Raleway Light" pitchFamily="2" charset="0"/>
            </a:rPr>
            <a:t>Bỏ</a:t>
          </a:r>
          <a:r>
            <a:rPr lang="en-US" sz="1600" kern="1200" dirty="0">
              <a:latin typeface="Raleway Light" pitchFamily="2" charset="0"/>
            </a:rPr>
            <a:t> </a:t>
          </a:r>
          <a:r>
            <a:rPr lang="en-US" sz="1600" kern="1200" dirty="0" err="1">
              <a:latin typeface="Raleway Light" pitchFamily="2" charset="0"/>
            </a:rPr>
            <a:t>thuế</a:t>
          </a:r>
          <a:r>
            <a:rPr lang="en-US" sz="1600" kern="1200" dirty="0">
              <a:latin typeface="Raleway Light" pitchFamily="2" charset="0"/>
            </a:rPr>
            <a:t> </a:t>
          </a:r>
          <a:r>
            <a:rPr lang="en-US" sz="1600" kern="1200" dirty="0" err="1">
              <a:latin typeface="Raleway Light" pitchFamily="2" charset="0"/>
            </a:rPr>
            <a:t>thân</a:t>
          </a:r>
          <a:r>
            <a:rPr lang="en-US" sz="1600" kern="1200" dirty="0">
              <a:latin typeface="Raleway Light" pitchFamily="2" charset="0"/>
            </a:rPr>
            <a:t>, </a:t>
          </a:r>
          <a:r>
            <a:rPr lang="en-US" sz="1600" kern="1200" dirty="0" err="1">
              <a:latin typeface="Raleway Light" pitchFamily="2" charset="0"/>
            </a:rPr>
            <a:t>thuế</a:t>
          </a:r>
          <a:r>
            <a:rPr lang="en-US" sz="1600" kern="1200" dirty="0">
              <a:latin typeface="Raleway Light" pitchFamily="2" charset="0"/>
            </a:rPr>
            <a:t> </a:t>
          </a:r>
          <a:r>
            <a:rPr lang="en-US" sz="1600" kern="1200" dirty="0" err="1">
              <a:latin typeface="Raleway Light" pitchFamily="2" charset="0"/>
            </a:rPr>
            <a:t>ngụ</a:t>
          </a:r>
          <a:r>
            <a:rPr lang="en-US" sz="1600" kern="1200" dirty="0">
              <a:latin typeface="Raleway Light" pitchFamily="2" charset="0"/>
            </a:rPr>
            <a:t> </a:t>
          </a:r>
          <a:r>
            <a:rPr lang="en-US" sz="1600" kern="1200" dirty="0" err="1">
              <a:latin typeface="Raleway Light" pitchFamily="2" charset="0"/>
            </a:rPr>
            <a:t>cư</a:t>
          </a:r>
          <a:r>
            <a:rPr lang="en-US" sz="1600" kern="1200" dirty="0">
              <a:latin typeface="Raleway Light" pitchFamily="2" charset="0"/>
            </a:rPr>
            <a:t> </a:t>
          </a:r>
          <a:r>
            <a:rPr lang="en-US" sz="1600" kern="1200" dirty="0" err="1">
              <a:latin typeface="Raleway Light" pitchFamily="2" charset="0"/>
            </a:rPr>
            <a:t>và</a:t>
          </a:r>
          <a:r>
            <a:rPr lang="en-US" sz="1600" kern="1200" dirty="0">
              <a:latin typeface="Raleway Light" pitchFamily="2" charset="0"/>
            </a:rPr>
            <a:t> </a:t>
          </a:r>
          <a:r>
            <a:rPr lang="en-US" sz="1600" kern="1200" dirty="0" err="1">
              <a:latin typeface="Raleway Light" pitchFamily="2" charset="0"/>
            </a:rPr>
            <a:t>các</a:t>
          </a:r>
          <a:r>
            <a:rPr lang="en-US" sz="1600" kern="1200" dirty="0">
              <a:latin typeface="Raleway Light" pitchFamily="2" charset="0"/>
            </a:rPr>
            <a:t> </a:t>
          </a:r>
          <a:r>
            <a:rPr lang="en-US" sz="1600" kern="1200" dirty="0" err="1">
              <a:latin typeface="Raleway Light" pitchFamily="2" charset="0"/>
            </a:rPr>
            <a:t>thứ</a:t>
          </a:r>
          <a:r>
            <a:rPr lang="en-US" sz="1600" kern="1200" dirty="0">
              <a:latin typeface="Raleway Light" pitchFamily="2" charset="0"/>
            </a:rPr>
            <a:t> </a:t>
          </a:r>
          <a:r>
            <a:rPr lang="en-US" sz="1600" kern="1200" dirty="0" err="1">
              <a:latin typeface="Raleway Light" pitchFamily="2" charset="0"/>
            </a:rPr>
            <a:t>thuế</a:t>
          </a:r>
          <a:r>
            <a:rPr lang="en-US" sz="1600" kern="1200" dirty="0">
              <a:latin typeface="Raleway Light" pitchFamily="2" charset="0"/>
            </a:rPr>
            <a:t> </a:t>
          </a:r>
          <a:r>
            <a:rPr lang="en-US" sz="1600" kern="1200" dirty="0" err="1">
              <a:latin typeface="Raleway Light" pitchFamily="2" charset="0"/>
            </a:rPr>
            <a:t>vô</a:t>
          </a:r>
          <a:r>
            <a:rPr lang="en-US" sz="1600" kern="1200" dirty="0">
              <a:latin typeface="Raleway Light" pitchFamily="2" charset="0"/>
            </a:rPr>
            <a:t> </a:t>
          </a:r>
          <a:r>
            <a:rPr lang="en-US" sz="1600" kern="1200" dirty="0" err="1">
              <a:latin typeface="Raleway Light" pitchFamily="2" charset="0"/>
            </a:rPr>
            <a:t>lý</a:t>
          </a:r>
          <a:r>
            <a:rPr lang="en-US" sz="1600" kern="1200" dirty="0">
              <a:latin typeface="Raleway Light" pitchFamily="2" charset="0"/>
            </a:rPr>
            <a:t> </a:t>
          </a:r>
          <a:r>
            <a:rPr lang="en-US" sz="1600" kern="1200" dirty="0" err="1">
              <a:latin typeface="Raleway Light" pitchFamily="2" charset="0"/>
            </a:rPr>
            <a:t>khác</a:t>
          </a:r>
          <a:endParaRPr lang="en-US" sz="1600" kern="1200" dirty="0">
            <a:latin typeface="Raleway Light" pitchFamily="2" charset="0"/>
          </a:endParaRPr>
        </a:p>
      </dsp:txBody>
      <dsp:txXfrm>
        <a:off x="1559353" y="1898965"/>
        <a:ext cx="4831755" cy="592722"/>
      </dsp:txXfrm>
    </dsp:sp>
    <dsp:sp modelId="{3231B167-66A5-4EC2-A501-2846D735F58C}">
      <dsp:nvSpPr>
        <dsp:cNvPr id="0" name=""/>
        <dsp:cNvSpPr/>
      </dsp:nvSpPr>
      <dsp:spPr>
        <a:xfrm>
          <a:off x="1540272" y="2587547"/>
          <a:ext cx="4995313" cy="656852"/>
        </a:xfrm>
        <a:prstGeom prst="roundRect">
          <a:avLst/>
        </a:prstGeom>
        <a:solidFill>
          <a:schemeClr val="lt1">
            <a:alpha val="90000"/>
            <a:hueOff val="0"/>
            <a:satOff val="0"/>
            <a:lumOff val="0"/>
            <a:alphaOff val="0"/>
          </a:schemeClr>
        </a:solidFill>
        <a:ln w="9525" cap="flat" cmpd="sng" algn="ctr">
          <a:solidFill>
            <a:schemeClr val="accent3">
              <a:shade val="50000"/>
              <a:hueOff val="0"/>
              <a:satOff val="22684"/>
              <a:lumOff val="1873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err="1">
              <a:latin typeface="Raleway Light" pitchFamily="2" charset="0"/>
            </a:rPr>
            <a:t>Bỏ</a:t>
          </a:r>
          <a:r>
            <a:rPr lang="en-US" sz="1600" kern="1200" dirty="0">
              <a:latin typeface="Raleway Light" pitchFamily="2" charset="0"/>
            </a:rPr>
            <a:t> </a:t>
          </a:r>
          <a:r>
            <a:rPr lang="en-US" sz="1600" kern="1200" dirty="0" err="1">
              <a:latin typeface="Raleway Light" pitchFamily="2" charset="0"/>
            </a:rPr>
            <a:t>các</a:t>
          </a:r>
          <a:r>
            <a:rPr lang="en-US" sz="1600" kern="1200" dirty="0">
              <a:latin typeface="Raleway Light" pitchFamily="2" charset="0"/>
            </a:rPr>
            <a:t> </a:t>
          </a:r>
          <a:r>
            <a:rPr lang="en-US" sz="1600" kern="1200" dirty="0" err="1">
              <a:latin typeface="Raleway Light" pitchFamily="2" charset="0"/>
            </a:rPr>
            <a:t>độc</a:t>
          </a:r>
          <a:r>
            <a:rPr lang="en-US" sz="1600" kern="1200" dirty="0">
              <a:latin typeface="Raleway Light" pitchFamily="2" charset="0"/>
            </a:rPr>
            <a:t> </a:t>
          </a:r>
          <a:r>
            <a:rPr lang="en-US" sz="1600" kern="1200" dirty="0" err="1">
              <a:latin typeface="Raleway Light" pitchFamily="2" charset="0"/>
            </a:rPr>
            <a:t>quyền</a:t>
          </a:r>
          <a:r>
            <a:rPr lang="en-US" sz="1600" kern="1200" dirty="0">
              <a:latin typeface="Raleway Light" pitchFamily="2" charset="0"/>
            </a:rPr>
            <a:t> </a:t>
          </a:r>
          <a:r>
            <a:rPr lang="en-US" sz="1600" kern="1200" dirty="0" err="1">
              <a:latin typeface="Raleway Light" pitchFamily="2" charset="0"/>
            </a:rPr>
            <a:t>về</a:t>
          </a:r>
          <a:r>
            <a:rPr lang="en-US" sz="1600" kern="1200" dirty="0">
              <a:latin typeface="Raleway Light" pitchFamily="2" charset="0"/>
            </a:rPr>
            <a:t> </a:t>
          </a:r>
          <a:r>
            <a:rPr lang="en-US" sz="1600" kern="1200" dirty="0" err="1">
              <a:latin typeface="Raleway Light" pitchFamily="2" charset="0"/>
            </a:rPr>
            <a:t>rượu</a:t>
          </a:r>
          <a:r>
            <a:rPr lang="en-US" sz="1600" kern="1200" dirty="0">
              <a:latin typeface="Raleway Light" pitchFamily="2" charset="0"/>
            </a:rPr>
            <a:t>, </a:t>
          </a:r>
          <a:r>
            <a:rPr lang="en-US" sz="1600" kern="1200" dirty="0" err="1">
              <a:latin typeface="Raleway Light" pitchFamily="2" charset="0"/>
            </a:rPr>
            <a:t>thuốc</a:t>
          </a:r>
          <a:r>
            <a:rPr lang="en-US" sz="1600" kern="1200" dirty="0">
              <a:latin typeface="Raleway Light" pitchFamily="2" charset="0"/>
            </a:rPr>
            <a:t> </a:t>
          </a:r>
          <a:r>
            <a:rPr lang="en-US" sz="1600" kern="1200" dirty="0" err="1">
              <a:latin typeface="Raleway Light" pitchFamily="2" charset="0"/>
            </a:rPr>
            <a:t>phiện</a:t>
          </a:r>
          <a:r>
            <a:rPr lang="en-US" sz="1600" kern="1200" dirty="0">
              <a:latin typeface="Raleway Light" pitchFamily="2" charset="0"/>
            </a:rPr>
            <a:t> </a:t>
          </a:r>
          <a:r>
            <a:rPr lang="en-US" sz="1600" kern="1200" dirty="0" err="1">
              <a:latin typeface="Raleway Light" pitchFamily="2" charset="0"/>
            </a:rPr>
            <a:t>và</a:t>
          </a:r>
          <a:r>
            <a:rPr lang="en-US" sz="1600" kern="1200" dirty="0">
              <a:latin typeface="Raleway Light" pitchFamily="2" charset="0"/>
            </a:rPr>
            <a:t> </a:t>
          </a:r>
          <a:r>
            <a:rPr lang="en-US" sz="1600" kern="1200" dirty="0" err="1">
              <a:latin typeface="Raleway Light" pitchFamily="2" charset="0"/>
            </a:rPr>
            <a:t>muối</a:t>
          </a:r>
          <a:endParaRPr lang="en-US" sz="1600" kern="1200" dirty="0">
            <a:latin typeface="Raleway Light" pitchFamily="2" charset="0"/>
          </a:endParaRPr>
        </a:p>
      </dsp:txBody>
      <dsp:txXfrm>
        <a:off x="1572337" y="2619612"/>
        <a:ext cx="4931183" cy="59272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314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899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183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7935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262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2558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2"/>
        <p:cNvGrpSpPr/>
        <p:nvPr/>
      </p:nvGrpSpPr>
      <p:grpSpPr>
        <a:xfrm>
          <a:off x="0" y="0"/>
          <a:ext cx="0" cy="0"/>
          <a:chOff x="0" y="0"/>
          <a:chExt cx="0" cy="0"/>
        </a:xfrm>
      </p:grpSpPr>
      <p:sp>
        <p:nvSpPr>
          <p:cNvPr id="13" name="Google Shape;13;p3"/>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685800" y="2726342"/>
            <a:ext cx="7772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3830653"/>
            <a:ext cx="7772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D017112-6E89-4936-9D67-D7334271712C}"/>
              </a:ext>
            </a:extLst>
          </p:cNvPr>
          <p:cNvSpPr>
            <a:spLocks noGrp="1"/>
          </p:cNvSpPr>
          <p:nvPr>
            <p:ph type="dt" sz="half" idx="10"/>
          </p:nvPr>
        </p:nvSpPr>
        <p:spPr/>
        <p:txBody>
          <a:bodyPr/>
          <a:lstStyle>
            <a:lvl1pPr>
              <a:defRPr/>
            </a:lvl1pPr>
          </a:lstStyle>
          <a:p>
            <a:pPr>
              <a:defRPr/>
            </a:pPr>
            <a:endParaRPr lang="en-US" dirty="0"/>
          </a:p>
        </p:txBody>
      </p:sp>
      <p:sp>
        <p:nvSpPr>
          <p:cNvPr id="5" name="Footer Placeholder 4">
            <a:extLst>
              <a:ext uri="{FF2B5EF4-FFF2-40B4-BE49-F238E27FC236}">
                <a16:creationId xmlns:a16="http://schemas.microsoft.com/office/drawing/2014/main" id="{75639507-4C65-477E-BAC7-38CF34960F61}"/>
              </a:ext>
            </a:extLst>
          </p:cNvPr>
          <p:cNvSpPr>
            <a:spLocks noGrp="1"/>
          </p:cNvSpPr>
          <p:nvPr>
            <p:ph type="ftr" sz="quarter" idx="11"/>
          </p:nvPr>
        </p:nvSpPr>
        <p:spPr/>
        <p:txBody>
          <a:bodyPr/>
          <a:lstStyle>
            <a:lvl1pPr>
              <a:defRPr/>
            </a:lvl1pPr>
          </a:lstStyle>
          <a:p>
            <a:pPr>
              <a:defRPr/>
            </a:pPr>
            <a:endParaRPr lang="en-US" dirty="0"/>
          </a:p>
        </p:txBody>
      </p:sp>
      <p:sp>
        <p:nvSpPr>
          <p:cNvPr id="6" name="Slide Number Placeholder 5">
            <a:extLst>
              <a:ext uri="{FF2B5EF4-FFF2-40B4-BE49-F238E27FC236}">
                <a16:creationId xmlns:a16="http://schemas.microsoft.com/office/drawing/2014/main" id="{B6E7F876-683E-4D98-8402-7C50508F7C77}"/>
              </a:ext>
            </a:extLst>
          </p:cNvPr>
          <p:cNvSpPr>
            <a:spLocks noGrp="1"/>
          </p:cNvSpPr>
          <p:nvPr>
            <p:ph type="sldNum" sz="quarter" idx="12"/>
          </p:nvPr>
        </p:nvSpPr>
        <p:spPr/>
        <p:txBody>
          <a:bodyPr/>
          <a:lstStyle>
            <a:lvl1pPr>
              <a:defRPr/>
            </a:lvl1pPr>
          </a:lstStyle>
          <a:p>
            <a:pPr>
              <a:defRPr/>
            </a:pPr>
            <a:fld id="{3357992B-4190-48E8-A6DA-FA4920083E61}" type="slidenum">
              <a:rPr lang="en-US" altLang="en-US"/>
              <a:pPr>
                <a:defRPr/>
              </a:pPr>
              <a:t>‹#›</a:t>
            </a:fld>
            <a:endParaRPr lang="en-US" altLang="en-US"/>
          </a:p>
        </p:txBody>
      </p:sp>
    </p:spTree>
    <p:extLst>
      <p:ext uri="{BB962C8B-B14F-4D97-AF65-F5344CB8AC3E}">
        <p14:creationId xmlns:p14="http://schemas.microsoft.com/office/powerpoint/2010/main" val="1498027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4EBD5442-680C-4F3D-9F6E-45065CD2FB28}"/>
              </a:ext>
            </a:extLst>
          </p:cNvPr>
          <p:cNvSpPr>
            <a:spLocks noGrp="1"/>
          </p:cNvSpPr>
          <p:nvPr>
            <p:ph type="dt" sz="half" idx="10"/>
          </p:nvPr>
        </p:nvSpPr>
        <p:spPr/>
        <p:txBody>
          <a:bodyPr/>
          <a:lstStyle>
            <a:lvl1pPr>
              <a:defRPr/>
            </a:lvl1pPr>
          </a:lstStyle>
          <a:p>
            <a:pPr>
              <a:defRPr/>
            </a:pPr>
            <a:endParaRPr lang="en-US" dirty="0"/>
          </a:p>
        </p:txBody>
      </p:sp>
      <p:sp>
        <p:nvSpPr>
          <p:cNvPr id="6" name="Footer Placeholder 4">
            <a:extLst>
              <a:ext uri="{FF2B5EF4-FFF2-40B4-BE49-F238E27FC236}">
                <a16:creationId xmlns:a16="http://schemas.microsoft.com/office/drawing/2014/main" id="{02736D73-8925-4E27-BAAE-32F30DD7FC12}"/>
              </a:ext>
            </a:extLst>
          </p:cNvPr>
          <p:cNvSpPr>
            <a:spLocks noGrp="1"/>
          </p:cNvSpPr>
          <p:nvPr>
            <p:ph type="ftr" sz="quarter" idx="11"/>
          </p:nvPr>
        </p:nvSpPr>
        <p:spPr/>
        <p:txBody>
          <a:bodyPr/>
          <a:lstStyle>
            <a:lvl1pPr>
              <a:defRPr/>
            </a:lvl1pPr>
          </a:lstStyle>
          <a:p>
            <a:pPr>
              <a:defRPr/>
            </a:pPr>
            <a:endParaRPr lang="en-US" dirty="0"/>
          </a:p>
        </p:txBody>
      </p:sp>
      <p:sp>
        <p:nvSpPr>
          <p:cNvPr id="7" name="Slide Number Placeholder 5">
            <a:extLst>
              <a:ext uri="{FF2B5EF4-FFF2-40B4-BE49-F238E27FC236}">
                <a16:creationId xmlns:a16="http://schemas.microsoft.com/office/drawing/2014/main" id="{6B7B73E9-DF36-47FC-BCE2-5C170DA8258F}"/>
              </a:ext>
            </a:extLst>
          </p:cNvPr>
          <p:cNvSpPr>
            <a:spLocks noGrp="1"/>
          </p:cNvSpPr>
          <p:nvPr>
            <p:ph type="sldNum" sz="quarter" idx="12"/>
          </p:nvPr>
        </p:nvSpPr>
        <p:spPr/>
        <p:txBody>
          <a:bodyPr/>
          <a:lstStyle>
            <a:lvl1pPr>
              <a:defRPr/>
            </a:lvl1pPr>
          </a:lstStyle>
          <a:p>
            <a:pPr>
              <a:defRPr/>
            </a:pPr>
            <a:fld id="{E6666990-A830-4BAA-8CE5-2D68F9E3850C}" type="slidenum">
              <a:rPr lang="en-US" altLang="en-US"/>
              <a:pPr>
                <a:defRPr/>
              </a:pPr>
              <a:t>‹#›</a:t>
            </a:fld>
            <a:endParaRPr lang="en-US" altLang="en-US"/>
          </a:p>
        </p:txBody>
      </p:sp>
    </p:spTree>
    <p:extLst>
      <p:ext uri="{BB962C8B-B14F-4D97-AF65-F5344CB8AC3E}">
        <p14:creationId xmlns:p14="http://schemas.microsoft.com/office/powerpoint/2010/main" val="1565615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1"/>
        </a:solidFill>
        <a:effectLst/>
      </p:bgPr>
    </p:bg>
    <p:spTree>
      <p:nvGrpSpPr>
        <p:cNvPr id="1" name="Shape 16"/>
        <p:cNvGrpSpPr/>
        <p:nvPr/>
      </p:nvGrpSpPr>
      <p:grpSpPr>
        <a:xfrm>
          <a:off x="0" y="0"/>
          <a:ext cx="0" cy="0"/>
          <a:chOff x="0" y="0"/>
          <a:chExt cx="0" cy="0"/>
        </a:xfrm>
      </p:grpSpPr>
      <p:sp>
        <p:nvSpPr>
          <p:cNvPr id="17" name="Google Shape;17;p4"/>
          <p:cNvSpPr/>
          <p:nvPr/>
        </p:nvSpPr>
        <p:spPr>
          <a:xfrm flipH="1">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body" idx="1"/>
          </p:nvPr>
        </p:nvSpPr>
        <p:spPr>
          <a:xfrm>
            <a:off x="1757200" y="2161800"/>
            <a:ext cx="56298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Clr>
                <a:schemeClr val="dk1"/>
              </a:buClr>
              <a:buSzPts val="3000"/>
              <a:buChar char="●"/>
              <a:defRPr sz="3000" i="1">
                <a:solidFill>
                  <a:schemeClr val="dk1"/>
                </a:solidFill>
              </a:defRPr>
            </a:lvl1pPr>
            <a:lvl2pPr marL="914400" lvl="1" indent="-419100" algn="ctr" rtl="0">
              <a:spcBef>
                <a:spcPts val="0"/>
              </a:spcBef>
              <a:spcAft>
                <a:spcPts val="0"/>
              </a:spcAft>
              <a:buClr>
                <a:schemeClr val="dk1"/>
              </a:buClr>
              <a:buSzPts val="3000"/>
              <a:buChar char="○"/>
              <a:defRPr sz="3000" i="1">
                <a:solidFill>
                  <a:schemeClr val="dk1"/>
                </a:solidFill>
              </a:defRPr>
            </a:lvl2pPr>
            <a:lvl3pPr marL="1371600" lvl="2" indent="-419100" algn="ctr" rtl="0">
              <a:spcBef>
                <a:spcPts val="0"/>
              </a:spcBef>
              <a:spcAft>
                <a:spcPts val="0"/>
              </a:spcAft>
              <a:buClr>
                <a:schemeClr val="dk1"/>
              </a:buClr>
              <a:buSzPts val="3000"/>
              <a:buChar char="■"/>
              <a:defRPr sz="3000" i="1">
                <a:solidFill>
                  <a:schemeClr val="dk1"/>
                </a:solidFill>
              </a:defRPr>
            </a:lvl3pPr>
            <a:lvl4pPr marL="1828800" lvl="3" indent="-419100" algn="ctr" rtl="0">
              <a:spcBef>
                <a:spcPts val="0"/>
              </a:spcBef>
              <a:spcAft>
                <a:spcPts val="0"/>
              </a:spcAft>
              <a:buClr>
                <a:schemeClr val="dk1"/>
              </a:buClr>
              <a:buSzPts val="3000"/>
              <a:buChar char="●"/>
              <a:defRPr sz="3000" i="1">
                <a:solidFill>
                  <a:schemeClr val="dk1"/>
                </a:solidFill>
              </a:defRPr>
            </a:lvl4pPr>
            <a:lvl5pPr marL="2286000" lvl="4" indent="-419100" algn="ctr" rtl="0">
              <a:spcBef>
                <a:spcPts val="0"/>
              </a:spcBef>
              <a:spcAft>
                <a:spcPts val="0"/>
              </a:spcAft>
              <a:buClr>
                <a:schemeClr val="dk1"/>
              </a:buClr>
              <a:buSzPts val="3000"/>
              <a:buChar char="○"/>
              <a:defRPr sz="3000" i="1">
                <a:solidFill>
                  <a:schemeClr val="dk1"/>
                </a:solidFill>
              </a:defRPr>
            </a:lvl5pPr>
            <a:lvl6pPr marL="2743200" lvl="5" indent="-419100" algn="ctr" rtl="0">
              <a:spcBef>
                <a:spcPts val="0"/>
              </a:spcBef>
              <a:spcAft>
                <a:spcPts val="0"/>
              </a:spcAft>
              <a:buClr>
                <a:schemeClr val="dk1"/>
              </a:buClr>
              <a:buSzPts val="3000"/>
              <a:buChar char="■"/>
              <a:defRPr sz="3000" i="1">
                <a:solidFill>
                  <a:schemeClr val="dk1"/>
                </a:solidFill>
              </a:defRPr>
            </a:lvl6pPr>
            <a:lvl7pPr marL="3200400" lvl="6" indent="-419100" algn="ctr" rtl="0">
              <a:spcBef>
                <a:spcPts val="0"/>
              </a:spcBef>
              <a:spcAft>
                <a:spcPts val="0"/>
              </a:spcAft>
              <a:buClr>
                <a:schemeClr val="dk1"/>
              </a:buClr>
              <a:buSzPts val="3000"/>
              <a:buChar char="●"/>
              <a:defRPr sz="3000" i="1">
                <a:solidFill>
                  <a:schemeClr val="dk1"/>
                </a:solidFill>
              </a:defRPr>
            </a:lvl7pPr>
            <a:lvl8pPr marL="3657600" lvl="7" indent="-419100" algn="ctr" rtl="0">
              <a:spcBef>
                <a:spcPts val="0"/>
              </a:spcBef>
              <a:spcAft>
                <a:spcPts val="0"/>
              </a:spcAft>
              <a:buClr>
                <a:schemeClr val="dk1"/>
              </a:buClr>
              <a:buSzPts val="3000"/>
              <a:buChar char="○"/>
              <a:defRPr sz="3000" i="1">
                <a:solidFill>
                  <a:schemeClr val="dk1"/>
                </a:solidFill>
              </a:defRPr>
            </a:lvl8pPr>
            <a:lvl9pPr marL="4114800" lvl="8" indent="-419100" algn="ctr">
              <a:spcBef>
                <a:spcPts val="0"/>
              </a:spcBef>
              <a:spcAft>
                <a:spcPts val="0"/>
              </a:spcAft>
              <a:buClr>
                <a:schemeClr val="dk1"/>
              </a:buClr>
              <a:buSzPts val="3000"/>
              <a:buChar char="■"/>
              <a:defRPr sz="3000" i="1">
                <a:solidFill>
                  <a:schemeClr val="dk1"/>
                </a:solidFill>
              </a:defRPr>
            </a:lvl9pPr>
          </a:lstStyle>
          <a:p>
            <a:endParaRPr/>
          </a:p>
        </p:txBody>
      </p:sp>
      <p:sp>
        <p:nvSpPr>
          <p:cNvPr id="19" name="Google Shape;19;p4"/>
          <p:cNvSpPr txBox="1"/>
          <p:nvPr/>
        </p:nvSpPr>
        <p:spPr>
          <a:xfrm>
            <a:off x="205550" y="75075"/>
            <a:ext cx="799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b="1">
                <a:solidFill>
                  <a:schemeClr val="dk1"/>
                </a:solidFill>
                <a:latin typeface="Raleway"/>
                <a:ea typeface="Raleway"/>
                <a:cs typeface="Raleway"/>
                <a:sym typeface="Raleway"/>
              </a:rPr>
              <a:t>“</a:t>
            </a:r>
            <a:endParaRPr sz="12000" b="1">
              <a:solidFill>
                <a:schemeClr val="dk1"/>
              </a:solidFill>
              <a:latin typeface="Raleway"/>
              <a:ea typeface="Raleway"/>
              <a:cs typeface="Raleway"/>
              <a:sym typeface="Raleway"/>
            </a:endParaRPr>
          </a:p>
        </p:txBody>
      </p:sp>
      <p:sp>
        <p:nvSpPr>
          <p:cNvPr id="20" name="Google Shape;20;p4"/>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sp>
        <p:nvSpPr>
          <p:cNvPr id="22" name="Google Shape;22;p5"/>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4" name="Google Shape;24;p5"/>
          <p:cNvSpPr txBox="1">
            <a:spLocks noGrp="1"/>
          </p:cNvSpPr>
          <p:nvPr>
            <p:ph type="body" idx="1"/>
          </p:nvPr>
        </p:nvSpPr>
        <p:spPr>
          <a:xfrm>
            <a:off x="922000" y="1885951"/>
            <a:ext cx="6866100" cy="23661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rgbClr val="FFB600"/>
              </a:buClr>
              <a:buSzPts val="1800"/>
              <a:buChar char="●"/>
              <a:defRPr/>
            </a:lvl1pPr>
            <a:lvl2pPr marL="914400" lvl="1" indent="-342900">
              <a:spcBef>
                <a:spcPts val="0"/>
              </a:spcBef>
              <a:spcAft>
                <a:spcPts val="0"/>
              </a:spcAft>
              <a:buClr>
                <a:srgbClr val="FFB600"/>
              </a:buClr>
              <a:buSzPts val="1800"/>
              <a:buChar char="○"/>
              <a:defRPr/>
            </a:lvl2pPr>
            <a:lvl3pPr marL="1371600" lvl="2" indent="-342900">
              <a:spcBef>
                <a:spcPts val="0"/>
              </a:spcBef>
              <a:spcAft>
                <a:spcPts val="0"/>
              </a:spcAft>
              <a:buClr>
                <a:srgbClr val="FFB600"/>
              </a:buClr>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solidFill>
                  <a:srgbClr val="FFB600"/>
                </a:solidFill>
              </a:defRPr>
            </a:lvl1pPr>
            <a:lvl2pPr lvl="1">
              <a:buNone/>
              <a:defRPr>
                <a:solidFill>
                  <a:srgbClr val="FFB600"/>
                </a:solidFill>
              </a:defRPr>
            </a:lvl2pPr>
            <a:lvl3pPr lvl="2">
              <a:buNone/>
              <a:defRPr>
                <a:solidFill>
                  <a:srgbClr val="FFB600"/>
                </a:solidFill>
              </a:defRPr>
            </a:lvl3pPr>
            <a:lvl4pPr lvl="3">
              <a:buNone/>
              <a:defRPr>
                <a:solidFill>
                  <a:srgbClr val="FFB600"/>
                </a:solidFill>
              </a:defRPr>
            </a:lvl4pPr>
            <a:lvl5pPr lvl="4">
              <a:buNone/>
              <a:defRPr>
                <a:solidFill>
                  <a:srgbClr val="FFB600"/>
                </a:solidFill>
              </a:defRPr>
            </a:lvl5pPr>
            <a:lvl6pPr lvl="5">
              <a:buNone/>
              <a:defRPr>
                <a:solidFill>
                  <a:srgbClr val="FFB600"/>
                </a:solidFill>
              </a:defRPr>
            </a:lvl6pPr>
            <a:lvl7pPr lvl="6">
              <a:buNone/>
              <a:defRPr>
                <a:solidFill>
                  <a:srgbClr val="FFB600"/>
                </a:solidFill>
              </a:defRPr>
            </a:lvl7pPr>
            <a:lvl8pPr lvl="7">
              <a:buNone/>
              <a:defRPr>
                <a:solidFill>
                  <a:srgbClr val="FFB600"/>
                </a:solidFill>
              </a:defRPr>
            </a:lvl8pPr>
            <a:lvl9pPr lvl="8">
              <a:buNone/>
              <a:defRPr>
                <a:solidFill>
                  <a:srgbClr val="FFB600"/>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sp>
        <p:nvSpPr>
          <p:cNvPr id="27" name="Google Shape;27;p6"/>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9" name="Google Shape;29;p6"/>
          <p:cNvSpPr txBox="1">
            <a:spLocks noGrp="1"/>
          </p:cNvSpPr>
          <p:nvPr>
            <p:ph type="body" idx="1"/>
          </p:nvPr>
        </p:nvSpPr>
        <p:spPr>
          <a:xfrm>
            <a:off x="922000" y="1887378"/>
            <a:ext cx="3543300" cy="30276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0" name="Google Shape;30;p6"/>
          <p:cNvSpPr txBox="1">
            <a:spLocks noGrp="1"/>
          </p:cNvSpPr>
          <p:nvPr>
            <p:ph type="body" idx="2"/>
          </p:nvPr>
        </p:nvSpPr>
        <p:spPr>
          <a:xfrm>
            <a:off x="4678687" y="1887378"/>
            <a:ext cx="3543300" cy="30276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1" name="Google Shape;31;p6"/>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sp>
        <p:nvSpPr>
          <p:cNvPr id="33" name="Google Shape;33;p7"/>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7"/>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5800"/>
              <a:buNone/>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a:endParaRPr/>
          </a:p>
        </p:txBody>
      </p:sp>
      <p:sp>
        <p:nvSpPr>
          <p:cNvPr id="35" name="Google Shape;35;p7"/>
          <p:cNvSpPr txBox="1">
            <a:spLocks noGrp="1"/>
          </p:cNvSpPr>
          <p:nvPr>
            <p:ph type="body" idx="1"/>
          </p:nvPr>
        </p:nvSpPr>
        <p:spPr>
          <a:xfrm>
            <a:off x="922000" y="1930500"/>
            <a:ext cx="2332200" cy="2919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6" name="Google Shape;36;p7"/>
          <p:cNvSpPr txBox="1">
            <a:spLocks noGrp="1"/>
          </p:cNvSpPr>
          <p:nvPr>
            <p:ph type="body" idx="2"/>
          </p:nvPr>
        </p:nvSpPr>
        <p:spPr>
          <a:xfrm>
            <a:off x="3373778" y="1930500"/>
            <a:ext cx="2332200" cy="2919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7" name="Google Shape;37;p7"/>
          <p:cNvSpPr txBox="1">
            <a:spLocks noGrp="1"/>
          </p:cNvSpPr>
          <p:nvPr>
            <p:ph type="body" idx="3"/>
          </p:nvPr>
        </p:nvSpPr>
        <p:spPr>
          <a:xfrm>
            <a:off x="5825557" y="1930500"/>
            <a:ext cx="2332200" cy="2919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8" name="Google Shape;38;p7"/>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8"/>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42" name="Google Shape;42;p8"/>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0"/>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0"/>
          <p:cNvSpPr txBox="1">
            <a:spLocks noGrp="1"/>
          </p:cNvSpPr>
          <p:nvPr>
            <p:ph type="body" idx="1"/>
          </p:nvPr>
        </p:nvSpPr>
        <p:spPr>
          <a:xfrm>
            <a:off x="457200" y="42539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400"/>
              <a:buNone/>
              <a:defRPr sz="1400"/>
            </a:lvl1pPr>
          </a:lstStyle>
          <a:p>
            <a:endParaRPr/>
          </a:p>
        </p:txBody>
      </p:sp>
      <p:sp>
        <p:nvSpPr>
          <p:cNvPr id="50" name="Google Shape;50;p10"/>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1"/>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53" name="Google Shape;53;p11"/>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sp>
        <p:nvSpPr>
          <p:cNvPr id="10" name="Google Shape;10;p2"/>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85800" y="3287213"/>
            <a:ext cx="7772400" cy="1159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Tree>
    <p:extLst>
      <p:ext uri="{BB962C8B-B14F-4D97-AF65-F5344CB8AC3E}">
        <p14:creationId xmlns:p14="http://schemas.microsoft.com/office/powerpoint/2010/main" val="388666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22000" y="891775"/>
            <a:ext cx="6866100" cy="85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1pPr>
            <a:lvl2pPr lvl="1">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2pPr>
            <a:lvl3pPr lvl="2">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3pPr>
            <a:lvl4pPr lvl="3">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4pPr>
            <a:lvl5pPr lvl="4">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5pPr>
            <a:lvl6pPr lvl="5">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6pPr>
            <a:lvl7pPr lvl="6">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7pPr>
            <a:lvl8pPr lvl="7">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8pPr>
            <a:lvl9pPr lvl="8">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9pPr>
          </a:lstStyle>
          <a:p>
            <a:endParaRPr/>
          </a:p>
        </p:txBody>
      </p:sp>
      <p:sp>
        <p:nvSpPr>
          <p:cNvPr id="7" name="Google Shape;7;p1"/>
          <p:cNvSpPr txBox="1">
            <a:spLocks noGrp="1"/>
          </p:cNvSpPr>
          <p:nvPr>
            <p:ph type="body" idx="1"/>
          </p:nvPr>
        </p:nvSpPr>
        <p:spPr>
          <a:xfrm>
            <a:off x="922000" y="1885951"/>
            <a:ext cx="6866100" cy="23661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accent1"/>
              </a:buClr>
              <a:buSzPts val="1800"/>
              <a:buFont typeface="Raleway Light"/>
              <a:buChar char="●"/>
              <a:defRPr sz="1800">
                <a:solidFill>
                  <a:schemeClr val="dk2"/>
                </a:solidFill>
                <a:latin typeface="Raleway Light"/>
                <a:ea typeface="Raleway Light"/>
                <a:cs typeface="Raleway Light"/>
                <a:sym typeface="Raleway Light"/>
              </a:defRPr>
            </a:lvl1pPr>
            <a:lvl2pPr marL="914400" lvl="1" indent="-342900">
              <a:spcBef>
                <a:spcPts val="0"/>
              </a:spcBef>
              <a:spcAft>
                <a:spcPts val="0"/>
              </a:spcAft>
              <a:buClr>
                <a:schemeClr val="accent1"/>
              </a:buClr>
              <a:buSzPts val="1800"/>
              <a:buFont typeface="Raleway Light"/>
              <a:buChar char="○"/>
              <a:defRPr sz="1800">
                <a:solidFill>
                  <a:schemeClr val="dk2"/>
                </a:solidFill>
                <a:latin typeface="Raleway Light"/>
                <a:ea typeface="Raleway Light"/>
                <a:cs typeface="Raleway Light"/>
                <a:sym typeface="Raleway Light"/>
              </a:defRPr>
            </a:lvl2pPr>
            <a:lvl3pPr marL="1371600" lvl="2" indent="-342900">
              <a:spcBef>
                <a:spcPts val="0"/>
              </a:spcBef>
              <a:spcAft>
                <a:spcPts val="0"/>
              </a:spcAft>
              <a:buClr>
                <a:schemeClr val="accent1"/>
              </a:buClr>
              <a:buSzPts val="1800"/>
              <a:buFont typeface="Raleway Light"/>
              <a:buChar char="■"/>
              <a:defRPr sz="1800">
                <a:solidFill>
                  <a:schemeClr val="dk2"/>
                </a:solidFill>
                <a:latin typeface="Raleway Light"/>
                <a:ea typeface="Raleway Light"/>
                <a:cs typeface="Raleway Light"/>
                <a:sym typeface="Raleway Light"/>
              </a:defRPr>
            </a:lvl3pPr>
            <a:lvl4pPr marL="1828800" lvl="3"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4pPr>
            <a:lvl5pPr marL="2286000" lvl="4"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5pPr>
            <a:lvl6pPr marL="2743200" lvl="5"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6pPr>
            <a:lvl7pPr marL="3200400" lvl="6"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7pPr>
            <a:lvl8pPr marL="3657600" lvl="7"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8pPr>
            <a:lvl9pPr marL="4114800" lvl="8"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9pPr>
          </a:lstStyle>
          <a:p>
            <a:endParaRPr/>
          </a:p>
        </p:txBody>
      </p:sp>
      <p:sp>
        <p:nvSpPr>
          <p:cNvPr id="8" name="Google Shape;8;p1"/>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lvl1pPr lvl="0" algn="ctr">
              <a:buNone/>
              <a:defRPr sz="1300">
                <a:solidFill>
                  <a:schemeClr val="accent1"/>
                </a:solidFill>
                <a:latin typeface="Raleway ExtraBold"/>
                <a:ea typeface="Raleway ExtraBold"/>
                <a:cs typeface="Raleway ExtraBold"/>
                <a:sym typeface="Raleway ExtraBold"/>
              </a:defRPr>
            </a:lvl1pPr>
            <a:lvl2pPr lvl="1" algn="ctr">
              <a:buNone/>
              <a:defRPr sz="1300">
                <a:solidFill>
                  <a:schemeClr val="accent1"/>
                </a:solidFill>
                <a:latin typeface="Raleway ExtraBold"/>
                <a:ea typeface="Raleway ExtraBold"/>
                <a:cs typeface="Raleway ExtraBold"/>
                <a:sym typeface="Raleway ExtraBold"/>
              </a:defRPr>
            </a:lvl2pPr>
            <a:lvl3pPr lvl="2" algn="ctr">
              <a:buNone/>
              <a:defRPr sz="1300">
                <a:solidFill>
                  <a:schemeClr val="accent1"/>
                </a:solidFill>
                <a:latin typeface="Raleway ExtraBold"/>
                <a:ea typeface="Raleway ExtraBold"/>
                <a:cs typeface="Raleway ExtraBold"/>
                <a:sym typeface="Raleway ExtraBold"/>
              </a:defRPr>
            </a:lvl3pPr>
            <a:lvl4pPr lvl="3" algn="ctr">
              <a:buNone/>
              <a:defRPr sz="1300">
                <a:solidFill>
                  <a:schemeClr val="accent1"/>
                </a:solidFill>
                <a:latin typeface="Raleway ExtraBold"/>
                <a:ea typeface="Raleway ExtraBold"/>
                <a:cs typeface="Raleway ExtraBold"/>
                <a:sym typeface="Raleway ExtraBold"/>
              </a:defRPr>
            </a:lvl4pPr>
            <a:lvl5pPr lvl="4" algn="ctr">
              <a:buNone/>
              <a:defRPr sz="1300">
                <a:solidFill>
                  <a:schemeClr val="accent1"/>
                </a:solidFill>
                <a:latin typeface="Raleway ExtraBold"/>
                <a:ea typeface="Raleway ExtraBold"/>
                <a:cs typeface="Raleway ExtraBold"/>
                <a:sym typeface="Raleway ExtraBold"/>
              </a:defRPr>
            </a:lvl5pPr>
            <a:lvl6pPr lvl="5" algn="ctr">
              <a:buNone/>
              <a:defRPr sz="1300">
                <a:solidFill>
                  <a:schemeClr val="accent1"/>
                </a:solidFill>
                <a:latin typeface="Raleway ExtraBold"/>
                <a:ea typeface="Raleway ExtraBold"/>
                <a:cs typeface="Raleway ExtraBold"/>
                <a:sym typeface="Raleway ExtraBold"/>
              </a:defRPr>
            </a:lvl6pPr>
            <a:lvl7pPr lvl="6" algn="ctr">
              <a:buNone/>
              <a:defRPr sz="1300">
                <a:solidFill>
                  <a:schemeClr val="accent1"/>
                </a:solidFill>
                <a:latin typeface="Raleway ExtraBold"/>
                <a:ea typeface="Raleway ExtraBold"/>
                <a:cs typeface="Raleway ExtraBold"/>
                <a:sym typeface="Raleway ExtraBold"/>
              </a:defRPr>
            </a:lvl7pPr>
            <a:lvl8pPr lvl="7" algn="ctr">
              <a:buNone/>
              <a:defRPr sz="1300">
                <a:solidFill>
                  <a:schemeClr val="accent1"/>
                </a:solidFill>
                <a:latin typeface="Raleway ExtraBold"/>
                <a:ea typeface="Raleway ExtraBold"/>
                <a:cs typeface="Raleway ExtraBold"/>
                <a:sym typeface="Raleway ExtraBold"/>
              </a:defRPr>
            </a:lvl8pPr>
            <a:lvl9pPr lvl="8" algn="ctr">
              <a:buNone/>
              <a:defRPr sz="1300">
                <a:solidFill>
                  <a:schemeClr val="accent1"/>
                </a:solidFill>
                <a:latin typeface="Raleway ExtraBold"/>
                <a:ea typeface="Raleway ExtraBold"/>
                <a:cs typeface="Raleway ExtraBold"/>
                <a:sym typeface="Raleway ExtraBold"/>
              </a:defRPr>
            </a:lvl9pPr>
          </a:lstStyle>
          <a:p>
            <a:pPr marL="0" lvl="0" indent="0" algn="ctr" rtl="0">
              <a:spcBef>
                <a:spcPts val="0"/>
              </a:spcBef>
              <a:spcAft>
                <a:spcPts val="0"/>
              </a:spcAft>
              <a:buNone/>
            </a:pPr>
            <a:fld id="{00000000-1234-1234-1234-123412341234}" type="slidenum">
              <a:rPr lang="en"/>
              <a:t>‹#›</a:t>
            </a:fld>
            <a:endParaRPr/>
          </a:p>
        </p:txBody>
      </p:sp>
      <p:pic>
        <p:nvPicPr>
          <p:cNvPr id="5" name="Picture 4">
            <a:extLst>
              <a:ext uri="{FF2B5EF4-FFF2-40B4-BE49-F238E27FC236}">
                <a16:creationId xmlns:a16="http://schemas.microsoft.com/office/drawing/2014/main" id="{044406F9-B99C-4EDD-B9E2-DB78C68C6A5E}"/>
              </a:ext>
            </a:extLst>
          </p:cNvPr>
          <p:cNvPicPr>
            <a:picLocks noChangeAspect="1"/>
          </p:cNvPicPr>
          <p:nvPr userDrawn="1"/>
        </p:nvPicPr>
        <p:blipFill>
          <a:blip r:embed="rId13"/>
          <a:stretch>
            <a:fillRect/>
          </a:stretch>
        </p:blipFill>
        <p:spPr>
          <a:xfrm>
            <a:off x="8061565" y="256324"/>
            <a:ext cx="688113" cy="712585"/>
          </a:xfrm>
          <a:prstGeom prst="rect">
            <a:avLst/>
          </a:prstGeom>
        </p:spPr>
      </p:pic>
      <p:pic>
        <p:nvPicPr>
          <p:cNvPr id="3" name="Picture 2">
            <a:extLst>
              <a:ext uri="{FF2B5EF4-FFF2-40B4-BE49-F238E27FC236}">
                <a16:creationId xmlns:a16="http://schemas.microsoft.com/office/drawing/2014/main" id="{EE47EDAF-CB66-4956-BD31-A95B1F13B96E}"/>
              </a:ext>
            </a:extLst>
          </p:cNvPr>
          <p:cNvPicPr>
            <a:picLocks noChangeAspect="1"/>
          </p:cNvPicPr>
          <p:nvPr userDrawn="1"/>
        </p:nvPicPr>
        <p:blipFill>
          <a:blip r:embed="rId14"/>
          <a:stretch>
            <a:fillRect/>
          </a:stretch>
        </p:blipFill>
        <p:spPr>
          <a:xfrm>
            <a:off x="153824" y="217220"/>
            <a:ext cx="1145137" cy="309235"/>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60" r:id="rId9"/>
    <p:sldLayoutId id="2147483661" r:id="rId10"/>
    <p:sldLayoutId id="2147483662"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6.sv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10.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685800" y="874353"/>
            <a:ext cx="7772400" cy="3572660"/>
          </a:xfrm>
          <a:prstGeom prst="rect">
            <a:avLst/>
          </a:prstGeom>
        </p:spPr>
        <p:txBody>
          <a:bodyPr spcFirstLastPara="1" wrap="square" lIns="91425" tIns="91425" rIns="91425" bIns="91425" anchor="b" anchorCtr="0">
            <a:noAutofit/>
          </a:bodyPr>
          <a:lstStyle/>
          <a:p>
            <a:pPr marL="0" marR="0" indent="457200" algn="ctr">
              <a:lnSpc>
                <a:spcPct val="107000"/>
              </a:lnSpc>
              <a:spcBef>
                <a:spcPts val="300"/>
              </a:spcBef>
              <a:spcAft>
                <a:spcPts val="300"/>
              </a:spcAft>
            </a:pPr>
            <a:r>
              <a:rPr lang="vi-VN" sz="4200" dirty="0">
                <a:solidFill>
                  <a:schemeClr val="tx1">
                    <a:lumMod val="50000"/>
                  </a:schemeClr>
                </a:solidFill>
              </a:rPr>
              <a:t>Chương 1</a:t>
            </a:r>
            <a:r>
              <a:rPr lang="en-US" sz="4200" dirty="0"/>
              <a:t/>
            </a:r>
            <a:br>
              <a:rPr lang="en-US" sz="4200" dirty="0"/>
            </a:br>
            <a:r>
              <a:rPr lang="vi-VN" sz="4200" dirty="0"/>
              <a:t>ĐẢNG CỘNG SẢN VIỆT NAM </a:t>
            </a:r>
            <a:r>
              <a:rPr lang="vi-VN" sz="4200" dirty="0">
                <a:solidFill>
                  <a:schemeClr val="tx1">
                    <a:lumMod val="50000"/>
                  </a:schemeClr>
                </a:solidFill>
              </a:rPr>
              <a:t>RA ĐỜI</a:t>
            </a:r>
            <a:r>
              <a:rPr lang="vi-VN" sz="4200" dirty="0"/>
              <a:t> </a:t>
            </a:r>
            <a:r>
              <a:rPr lang="en-US" sz="4200" dirty="0"/>
              <a:t> </a:t>
            </a:r>
            <a:r>
              <a:rPr lang="vi-VN" sz="4200" dirty="0"/>
              <a:t>VÀ </a:t>
            </a:r>
            <a:r>
              <a:rPr lang="vi-VN" sz="4200" dirty="0">
                <a:solidFill>
                  <a:schemeClr val="tx1">
                    <a:lumMod val="50000"/>
                  </a:schemeClr>
                </a:solidFill>
              </a:rPr>
              <a:t>LÃNH ĐẠO ĐẤU TRANH</a:t>
            </a:r>
            <a:r>
              <a:rPr lang="vi-VN" sz="4200" dirty="0"/>
              <a:t> GIÀNH CHÍNH QUYỀN (1930 - 1945)</a:t>
            </a:r>
            <a:endParaRPr lang="en-US" sz="4200" dirty="0"/>
          </a:p>
        </p:txBody>
      </p:sp>
      <p:pic>
        <p:nvPicPr>
          <p:cNvPr id="9" name="Picture 8">
            <a:extLst>
              <a:ext uri="{FF2B5EF4-FFF2-40B4-BE49-F238E27FC236}">
                <a16:creationId xmlns:a16="http://schemas.microsoft.com/office/drawing/2014/main" id="{6881B5BE-86FA-4585-A5A3-808AA6BA02FF}"/>
              </a:ext>
            </a:extLst>
          </p:cNvPr>
          <p:cNvPicPr>
            <a:picLocks noChangeAspect="1"/>
          </p:cNvPicPr>
          <p:nvPr/>
        </p:nvPicPr>
        <p:blipFill>
          <a:blip r:embed="rId3"/>
          <a:stretch>
            <a:fillRect/>
          </a:stretch>
        </p:blipFill>
        <p:spPr>
          <a:xfrm>
            <a:off x="8051625" y="187704"/>
            <a:ext cx="679558" cy="5929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3675" y="986700"/>
            <a:ext cx="7008725" cy="3170099"/>
          </a:xfrm>
          <a:prstGeom prst="rect">
            <a:avLst/>
          </a:prstGeom>
        </p:spPr>
        <p:txBody>
          <a:bodyPr wrap="square">
            <a:spAutoFit/>
          </a:bodyPr>
          <a:lstStyle/>
          <a:p>
            <a:pPr marL="342900" indent="-342900" algn="just">
              <a:buFont typeface="Wingdings" panose="05000000000000000000" pitchFamily="2" charset="2"/>
              <a:buChar char="ü"/>
            </a:pPr>
            <a:r>
              <a:rPr lang="pt-BR" sz="2000" b="1" dirty="0">
                <a:solidFill>
                  <a:schemeClr val="tx1">
                    <a:lumMod val="50000"/>
                  </a:schemeClr>
                </a:solidFill>
                <a:latin typeface="Raleway Light" pitchFamily="2" charset="0"/>
                <a:cs typeface="Times New Roman" pitchFamily="18" charset="0"/>
              </a:rPr>
              <a:t>C</a:t>
            </a:r>
            <a:r>
              <a:rPr lang="pt-BR" sz="2000" dirty="0">
                <a:solidFill>
                  <a:schemeClr val="tx1">
                    <a:lumMod val="50000"/>
                  </a:schemeClr>
                </a:solidFill>
                <a:latin typeface="Raleway Light" pitchFamily="2" charset="0"/>
                <a:cs typeface="Times New Roman" pitchFamily="18" charset="0"/>
              </a:rPr>
              <a:t>hấm dứt cuộc khủng hoảng về đường lối của cách mạng Việt Nam suốt 2/3 thế kỷ.</a:t>
            </a:r>
            <a:endParaRPr lang="en-US" sz="2000" dirty="0">
              <a:solidFill>
                <a:schemeClr val="tx1">
                  <a:lumMod val="50000"/>
                </a:schemeClr>
              </a:solidFill>
              <a:latin typeface="Raleway Light" pitchFamily="2" charset="0"/>
              <a:cs typeface="Times New Roman" pitchFamily="18" charset="0"/>
            </a:endParaRPr>
          </a:p>
          <a:p>
            <a:pPr marL="342900" indent="-342900" algn="just">
              <a:buFont typeface="Wingdings" panose="05000000000000000000" pitchFamily="2" charset="2"/>
              <a:buChar char="ü"/>
            </a:pPr>
            <a:r>
              <a:rPr lang="pt-BR" sz="2000" dirty="0">
                <a:solidFill>
                  <a:schemeClr val="tx1">
                    <a:lumMod val="50000"/>
                  </a:schemeClr>
                </a:solidFill>
                <a:latin typeface="Raleway Light" pitchFamily="2" charset="0"/>
                <a:cs typeface="Times New Roman" pitchFamily="18" charset="0"/>
              </a:rPr>
              <a:t>Chứng tỏ rằng giai cấp vô sản ta đã trưởng thành và đủ sức lãnh đạo cách mạng.</a:t>
            </a:r>
            <a:endParaRPr lang="en-US" sz="2000" dirty="0">
              <a:solidFill>
                <a:schemeClr val="tx1">
                  <a:lumMod val="50000"/>
                </a:schemeClr>
              </a:solidFill>
              <a:latin typeface="Raleway Light" pitchFamily="2" charset="0"/>
              <a:cs typeface="Times New Roman" pitchFamily="18" charset="0"/>
            </a:endParaRPr>
          </a:p>
          <a:p>
            <a:pPr marL="342900" indent="-342900" algn="just">
              <a:buFont typeface="Wingdings" panose="05000000000000000000" pitchFamily="2" charset="2"/>
              <a:buChar char="ü"/>
            </a:pPr>
            <a:r>
              <a:rPr lang="pt-BR" sz="2000" dirty="0">
                <a:solidFill>
                  <a:schemeClr val="tx1">
                    <a:lumMod val="50000"/>
                  </a:schemeClr>
                </a:solidFill>
                <a:latin typeface="Raleway Light" pitchFamily="2" charset="0"/>
                <a:cs typeface="Times New Roman" pitchFamily="18" charset="0"/>
              </a:rPr>
              <a:t>Đã tranh thủ được sự ủng hộ to lớn của cách mạng thế giới, kết hợp sức mạnh dân tộc với sức mạnh của thời đại làm nên những thắng lợi vẻ vang. Đồng thời cách mạng Việt Nam cũng góp phần tích cực vào sự nghiệp đấu tranh chung của nhân dân thế giới vì hòa bình, độc lập, dân tộc, dân chủ và tiến bộ xã hội. </a:t>
            </a:r>
            <a:endParaRPr lang="en-US" sz="2000" dirty="0">
              <a:solidFill>
                <a:schemeClr val="tx1">
                  <a:lumMod val="50000"/>
                </a:schemeClr>
              </a:solidFill>
              <a:latin typeface="Raleway Light" pitchFamily="2" charset="0"/>
              <a:cs typeface="Times New Roman" pitchFamily="18" charset="0"/>
            </a:endParaRPr>
          </a:p>
        </p:txBody>
      </p:sp>
      <p:pic>
        <p:nvPicPr>
          <p:cNvPr id="7" name="Picture 6">
            <a:extLst>
              <a:ext uri="{FF2B5EF4-FFF2-40B4-BE49-F238E27FC236}">
                <a16:creationId xmlns:a16="http://schemas.microsoft.com/office/drawing/2014/main" id="{FC919AF6-1334-43DC-BA7D-3CB8904BC420}"/>
              </a:ext>
            </a:extLst>
          </p:cNvPr>
          <p:cNvPicPr>
            <a:picLocks noChangeAspect="1"/>
          </p:cNvPicPr>
          <p:nvPr/>
        </p:nvPicPr>
        <p:blipFill>
          <a:blip r:embed="rId2"/>
          <a:stretch>
            <a:fillRect/>
          </a:stretch>
        </p:blipFill>
        <p:spPr>
          <a:xfrm>
            <a:off x="8051625" y="187704"/>
            <a:ext cx="679558" cy="592914"/>
          </a:xfrm>
          <a:prstGeom prst="rect">
            <a:avLst/>
          </a:prstGeom>
        </p:spPr>
      </p:pic>
    </p:spTree>
    <p:extLst>
      <p:ext uri="{BB962C8B-B14F-4D97-AF65-F5344CB8AC3E}">
        <p14:creationId xmlns:p14="http://schemas.microsoft.com/office/powerpoint/2010/main" val="2778054139"/>
      </p:ext>
    </p:extLst>
  </p:cSld>
  <p:clrMapOvr>
    <a:masterClrMapping/>
  </p:clrMapOvr>
  <mc:AlternateContent xmlns:mc="http://schemas.openxmlformats.org/markup-compatibility/2006" xmlns:p14="http://schemas.microsoft.com/office/powerpoint/2010/main">
    <mc:Choice Requires="p14">
      <p:transition spd="med" p14:dur="700" advClick="0" advTm="240000">
        <p:fade/>
      </p:transition>
    </mc:Choice>
    <mc:Fallback xmlns="">
      <p:transition spd="med" advClick="0" advTm="24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685800" y="1951310"/>
            <a:ext cx="7772400" cy="11598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vi-VN" sz="3200" dirty="0"/>
              <a:t>Đảng lãnh đạo quá trình đấu tranh giải phóng dân tộc, giành chính quyền (1930-1945)</a:t>
            </a:r>
            <a:endParaRPr lang="en-US" sz="3200" dirty="0"/>
          </a:p>
        </p:txBody>
      </p:sp>
      <p:sp>
        <p:nvSpPr>
          <p:cNvPr id="93" name="Google Shape;93;p16"/>
          <p:cNvSpPr txBox="1">
            <a:spLocks noGrp="1"/>
          </p:cNvSpPr>
          <p:nvPr>
            <p:ph type="subTitle" idx="1"/>
          </p:nvPr>
        </p:nvSpPr>
        <p:spPr>
          <a:xfrm>
            <a:off x="685800" y="3261271"/>
            <a:ext cx="7772400" cy="784800"/>
          </a:xfrm>
          <a:prstGeom prst="rect">
            <a:avLst/>
          </a:prstGeom>
        </p:spPr>
        <p:txBody>
          <a:bodyPr spcFirstLastPara="1" wrap="square" lIns="91425" tIns="91425" rIns="91425" bIns="91425" anchor="t" anchorCtr="0">
            <a:noAutofit/>
          </a:bodyPr>
          <a:lstStyle/>
          <a:p>
            <a:pPr marL="0" indent="0" algn="just">
              <a:lnSpc>
                <a:spcPct val="107000"/>
              </a:lnSpc>
              <a:spcBef>
                <a:spcPts val="300"/>
              </a:spcBef>
              <a:spcAft>
                <a:spcPts val="300"/>
              </a:spcAft>
            </a:pPr>
            <a:r>
              <a:rPr lang="en-US" sz="2200" b="1" dirty="0" smtClean="0"/>
              <a:t>1.2.1</a:t>
            </a:r>
            <a:r>
              <a:rPr lang="en-US" sz="2200" b="1" dirty="0"/>
              <a:t>.</a:t>
            </a:r>
            <a:r>
              <a:rPr lang="vi-VN" sz="2200" b="1" dirty="0"/>
              <a:t> Phong trào cách mạng </a:t>
            </a:r>
            <a:r>
              <a:rPr lang="en-US" sz="2200" b="1" dirty="0" smtClean="0"/>
              <a:t>1930 – 1931 và khôi phục phong trào cách mạng </a:t>
            </a:r>
            <a:r>
              <a:rPr lang="vi-VN" sz="2200" b="1" dirty="0" smtClean="0"/>
              <a:t>193</a:t>
            </a:r>
            <a:r>
              <a:rPr lang="en-US" sz="2200" b="1" dirty="0" smtClean="0"/>
              <a:t>2 </a:t>
            </a:r>
            <a:r>
              <a:rPr lang="vi-VN" sz="2200" b="1" dirty="0" smtClean="0"/>
              <a:t>-</a:t>
            </a:r>
            <a:r>
              <a:rPr lang="en-US" sz="2200" b="1" dirty="0" smtClean="0"/>
              <a:t> </a:t>
            </a:r>
            <a:r>
              <a:rPr lang="vi-VN" sz="2200" b="1" dirty="0" smtClean="0"/>
              <a:t>1935</a:t>
            </a:r>
            <a:endParaRPr lang="en-US" sz="2200" b="1" dirty="0"/>
          </a:p>
        </p:txBody>
      </p:sp>
      <p:sp>
        <p:nvSpPr>
          <p:cNvPr id="94" name="Google Shape;94;p16"/>
          <p:cNvSpPr txBox="1"/>
          <p:nvPr/>
        </p:nvSpPr>
        <p:spPr>
          <a:xfrm>
            <a:off x="345263" y="233668"/>
            <a:ext cx="1770724" cy="139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smtClean="0">
                <a:solidFill>
                  <a:schemeClr val="bg1"/>
                </a:solidFill>
                <a:latin typeface="Raleway ExtraBold"/>
                <a:ea typeface="Raleway ExtraBold"/>
                <a:cs typeface="Raleway ExtraBold"/>
                <a:sym typeface="Raleway ExtraBold"/>
              </a:rPr>
              <a:t>1.2</a:t>
            </a:r>
            <a:endParaRPr sz="8000" dirty="0">
              <a:solidFill>
                <a:schemeClr val="bg1"/>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2419985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922000" y="822764"/>
            <a:ext cx="7587927" cy="9024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dirty="0"/>
              <a:t>Cao trào cách mạng năm 1930-1931</a:t>
            </a:r>
            <a:endParaRPr sz="2400" dirty="0"/>
          </a:p>
        </p:txBody>
      </p:sp>
      <p:sp>
        <p:nvSpPr>
          <p:cNvPr id="148" name="Google Shape;148;p21"/>
          <p:cNvSpPr txBox="1">
            <a:spLocks noGrp="1"/>
          </p:cNvSpPr>
          <p:nvPr>
            <p:ph type="body" idx="1"/>
          </p:nvPr>
        </p:nvSpPr>
        <p:spPr>
          <a:xfrm>
            <a:off x="922000" y="1483659"/>
            <a:ext cx="7048808" cy="2046000"/>
          </a:xfrm>
          <a:prstGeom prst="rect">
            <a:avLst/>
          </a:prstGeom>
        </p:spPr>
        <p:txBody>
          <a:bodyPr spcFirstLastPara="1" wrap="square" lIns="91425" tIns="91425" rIns="91425" bIns="91425" anchor="t" anchorCtr="0">
            <a:noAutofit/>
          </a:bodyPr>
          <a:lstStyle/>
          <a:p>
            <a:pPr marL="0" indent="0">
              <a:buNone/>
            </a:pPr>
            <a:r>
              <a:rPr lang="vi-VN" dirty="0"/>
              <a:t>Cuộc khủng hoảng kinh tế 1929-1933 ảnh hưởng lớn đến các nước thuộc địa và phụ thuộc, làm cho mọi hoạt động sản xuất đình đốn</a:t>
            </a:r>
            <a:r>
              <a:rPr lang="en-US" dirty="0"/>
              <a:t>. </a:t>
            </a:r>
            <a:r>
              <a:rPr lang="vi-VN" dirty="0"/>
              <a:t>Ở Đông Dương, thực dân Pháp tăng cường bóc lột, đồng thời tiến đàn áp cuộc khởi nghĩa Yên Bái (2-1930). Mâu thuẫn giữa dân tộc Việt Nam với đế quốc Pháp và tay si càng phát triển gay gắt.</a:t>
            </a:r>
            <a:endParaRPr lang="en-US" dirty="0"/>
          </a:p>
          <a:p>
            <a:pPr marL="0" lvl="0" indent="0" algn="l" rtl="0">
              <a:spcBef>
                <a:spcPts val="600"/>
              </a:spcBef>
              <a:spcAft>
                <a:spcPts val="0"/>
              </a:spcAft>
              <a:buNone/>
            </a:pPr>
            <a:endParaRPr dirty="0"/>
          </a:p>
        </p:txBody>
      </p:sp>
      <p:sp>
        <p:nvSpPr>
          <p:cNvPr id="151" name="Google Shape;151;p21"/>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pic>
        <p:nvPicPr>
          <p:cNvPr id="7" name="Picture 6">
            <a:extLst>
              <a:ext uri="{FF2B5EF4-FFF2-40B4-BE49-F238E27FC236}">
                <a16:creationId xmlns:a16="http://schemas.microsoft.com/office/drawing/2014/main" id="{E0609858-66F9-464A-A68A-85B7C5C8AF56}"/>
              </a:ext>
            </a:extLst>
          </p:cNvPr>
          <p:cNvPicPr>
            <a:picLocks noChangeAspect="1"/>
          </p:cNvPicPr>
          <p:nvPr/>
        </p:nvPicPr>
        <p:blipFill>
          <a:blip r:embed="rId3"/>
          <a:stretch>
            <a:fillRect/>
          </a:stretch>
        </p:blipFill>
        <p:spPr>
          <a:xfrm>
            <a:off x="1005411" y="2649758"/>
            <a:ext cx="7133177" cy="194054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4C1B03-AC5C-4F97-AA2A-576C416A505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sp>
        <p:nvSpPr>
          <p:cNvPr id="3" name="Rectangle 2" descr="Trịnh Hồng Hà 403A1BKHN">
            <a:extLst>
              <a:ext uri="{FF2B5EF4-FFF2-40B4-BE49-F238E27FC236}">
                <a16:creationId xmlns:a16="http://schemas.microsoft.com/office/drawing/2014/main" id="{ABD0E021-51E1-4814-B962-4C35EBF2C1E1}"/>
              </a:ext>
            </a:extLst>
          </p:cNvPr>
          <p:cNvSpPr txBox="1">
            <a:spLocks noRot="1" noChangeArrowheads="1"/>
          </p:cNvSpPr>
          <p:nvPr/>
        </p:nvSpPr>
        <p:spPr>
          <a:xfrm>
            <a:off x="457200" y="593942"/>
            <a:ext cx="8229600" cy="452076"/>
          </a:xfrm>
          <a:prstGeom prst="rect">
            <a:avLst/>
          </a:prstGeom>
          <a:effectLst/>
        </p:spPr>
        <p:txBody>
          <a:bodyPr>
            <a:noAutofit/>
            <a:scene3d>
              <a:camera prst="orthographicFront"/>
              <a:lightRig rig="flat" dir="tl">
                <a:rot lat="0" lon="0" rev="6600000"/>
              </a:lightRig>
            </a:scene3d>
            <a:sp3d extrusionH="25400" contourW="8890">
              <a:bevelT w="38100" h="31750"/>
              <a:contourClr>
                <a:schemeClr val="accent2">
                  <a:shade val="75000"/>
                </a:schemeClr>
              </a:contourClr>
            </a:sp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Tx/>
              <a:buFontTx/>
              <a:buNone/>
              <a:defRPr/>
            </a:pPr>
            <a:endParaRPr lang="en-US" sz="3600" dirty="0">
              <a:ln w="11430"/>
              <a:solidFill>
                <a:srgbClr val="FF0000"/>
              </a:solidFill>
              <a:effectLst>
                <a:outerShdw blurRad="50800" dist="39000" dir="5460000" algn="tl">
                  <a:srgbClr val="000000">
                    <a:alpha val="38000"/>
                  </a:srgbClr>
                </a:outerShdw>
              </a:effectLst>
              <a:latin typeface="Times New Roman" pitchFamily="18" charset="0"/>
              <a:cs typeface="Times New Roman" pitchFamily="18" charset="0"/>
            </a:endParaRPr>
          </a:p>
        </p:txBody>
      </p:sp>
      <p:pic>
        <p:nvPicPr>
          <p:cNvPr id="4" name="Picture 3" descr="xoviet nghe tinh">
            <a:extLst>
              <a:ext uri="{FF2B5EF4-FFF2-40B4-BE49-F238E27FC236}">
                <a16:creationId xmlns:a16="http://schemas.microsoft.com/office/drawing/2014/main" id="{92147056-070B-443C-807D-3300CA2296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658" y="1420263"/>
            <a:ext cx="3218724" cy="295546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a:extLst>
              <a:ext uri="{FF2B5EF4-FFF2-40B4-BE49-F238E27FC236}">
                <a16:creationId xmlns:a16="http://schemas.microsoft.com/office/drawing/2014/main" id="{DB344AF4-33CE-4D50-BCF9-FB3E208F5C8A}"/>
              </a:ext>
            </a:extLst>
          </p:cNvPr>
          <p:cNvSpPr txBox="1">
            <a:spLocks noChangeArrowheads="1"/>
          </p:cNvSpPr>
          <p:nvPr/>
        </p:nvSpPr>
        <p:spPr bwMode="auto">
          <a:xfrm>
            <a:off x="4565800" y="3734377"/>
            <a:ext cx="4038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i="1">
                <a:solidFill>
                  <a:schemeClr val="tx1"/>
                </a:solidFill>
                <a:latin typeface="Arial" charset="0"/>
              </a:defRPr>
            </a:lvl1pPr>
            <a:lvl2pPr marL="742950" indent="-285750">
              <a:defRPr sz="2400" i="1">
                <a:solidFill>
                  <a:schemeClr val="tx1"/>
                </a:solidFill>
                <a:latin typeface="Arial" charset="0"/>
              </a:defRPr>
            </a:lvl2pPr>
            <a:lvl3pPr marL="1143000" indent="-228600">
              <a:defRPr sz="2400" i="1">
                <a:solidFill>
                  <a:schemeClr val="tx1"/>
                </a:solidFill>
                <a:latin typeface="Arial" charset="0"/>
              </a:defRPr>
            </a:lvl3pPr>
            <a:lvl4pPr marL="1600200" indent="-228600">
              <a:defRPr sz="2400" i="1">
                <a:solidFill>
                  <a:schemeClr val="tx1"/>
                </a:solidFill>
                <a:latin typeface="Arial" charset="0"/>
              </a:defRPr>
            </a:lvl4pPr>
            <a:lvl5pPr marL="2057400" indent="-228600">
              <a:defRPr sz="2400" i="1">
                <a:solidFill>
                  <a:schemeClr val="tx1"/>
                </a:solidFill>
                <a:latin typeface="Arial" charset="0"/>
              </a:defRPr>
            </a:lvl5pPr>
            <a:lvl6pPr marL="2514600" indent="-228600" algn="ctr" eaLnBrk="0" fontAlgn="base" hangingPunct="0">
              <a:spcBef>
                <a:spcPct val="0"/>
              </a:spcBef>
              <a:spcAft>
                <a:spcPct val="0"/>
              </a:spcAft>
              <a:defRPr sz="2400" i="1">
                <a:solidFill>
                  <a:schemeClr val="tx1"/>
                </a:solidFill>
                <a:latin typeface="Arial" charset="0"/>
              </a:defRPr>
            </a:lvl6pPr>
            <a:lvl7pPr marL="2971800" indent="-228600" algn="ctr" eaLnBrk="0" fontAlgn="base" hangingPunct="0">
              <a:spcBef>
                <a:spcPct val="0"/>
              </a:spcBef>
              <a:spcAft>
                <a:spcPct val="0"/>
              </a:spcAft>
              <a:defRPr sz="2400" i="1">
                <a:solidFill>
                  <a:schemeClr val="tx1"/>
                </a:solidFill>
                <a:latin typeface="Arial" charset="0"/>
              </a:defRPr>
            </a:lvl7pPr>
            <a:lvl8pPr marL="3429000" indent="-228600" algn="ctr" eaLnBrk="0" fontAlgn="base" hangingPunct="0">
              <a:spcBef>
                <a:spcPct val="0"/>
              </a:spcBef>
              <a:spcAft>
                <a:spcPct val="0"/>
              </a:spcAft>
              <a:defRPr sz="2400" i="1">
                <a:solidFill>
                  <a:schemeClr val="tx1"/>
                </a:solidFill>
                <a:latin typeface="Arial" charset="0"/>
              </a:defRPr>
            </a:lvl8pPr>
            <a:lvl9pPr marL="3886200" indent="-228600" algn="ctr" eaLnBrk="0" fontAlgn="base" hangingPunct="0">
              <a:spcBef>
                <a:spcPct val="0"/>
              </a:spcBef>
              <a:spcAft>
                <a:spcPct val="0"/>
              </a:spcAft>
              <a:defRPr sz="2400" i="1">
                <a:solidFill>
                  <a:schemeClr val="tx1"/>
                </a:solidFill>
                <a:latin typeface="Arial" charset="0"/>
              </a:defRPr>
            </a:lvl9pPr>
          </a:lstStyle>
          <a:p>
            <a:pPr algn="ctr" fontAlgn="base">
              <a:spcBef>
                <a:spcPct val="50000"/>
              </a:spcBef>
              <a:spcAft>
                <a:spcPct val="0"/>
              </a:spcAft>
            </a:pPr>
            <a:r>
              <a:rPr lang="en-US" sz="2000" b="1" i="0" dirty="0">
                <a:solidFill>
                  <a:srgbClr val="FF0000"/>
                </a:solidFill>
                <a:latin typeface="Raleway Light" pitchFamily="2" charset="0"/>
              </a:rPr>
              <a:t>PHONG TRÀO XÔ VIẾT NGHỆ TĨNH (1930-1931)</a:t>
            </a:r>
          </a:p>
        </p:txBody>
      </p:sp>
      <p:pic>
        <p:nvPicPr>
          <p:cNvPr id="6" name="Picture 3">
            <a:extLst>
              <a:ext uri="{FF2B5EF4-FFF2-40B4-BE49-F238E27FC236}">
                <a16:creationId xmlns:a16="http://schemas.microsoft.com/office/drawing/2014/main" id="{532D1692-A49D-4EE0-9D99-1D6991288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998" y="1046018"/>
            <a:ext cx="4188802" cy="233783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920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9"/>
          <p:cNvSpPr txBox="1">
            <a:spLocks noGrp="1"/>
          </p:cNvSpPr>
          <p:nvPr>
            <p:ph type="title"/>
          </p:nvPr>
        </p:nvSpPr>
        <p:spPr>
          <a:xfrm>
            <a:off x="584630" y="1017310"/>
            <a:ext cx="8019770" cy="8209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000" dirty="0">
                <a:solidFill>
                  <a:schemeClr val="accent1"/>
                </a:solidFill>
              </a:rPr>
              <a:t>Đảng Cộng sản Việt Nam </a:t>
            </a:r>
            <a:r>
              <a:rPr lang="en-US" sz="2000" dirty="0" err="1"/>
              <a:t>vừa</a:t>
            </a:r>
            <a:r>
              <a:rPr lang="en-US" sz="2000" dirty="0"/>
              <a:t> </a:t>
            </a:r>
            <a:r>
              <a:rPr lang="vi-VN" sz="2000" dirty="0"/>
              <a:t>ra đời đã lãnh đạo ngay một cuộc đấu tranh kịch liệt chống thực dân Pháp</a:t>
            </a:r>
            <a:endParaRPr sz="2000" dirty="0"/>
          </a:p>
        </p:txBody>
      </p:sp>
      <p:sp>
        <p:nvSpPr>
          <p:cNvPr id="264" name="Google Shape;264;p29"/>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265" name="Google Shape;265;p29"/>
          <p:cNvSpPr/>
          <p:nvPr/>
        </p:nvSpPr>
        <p:spPr>
          <a:xfrm>
            <a:off x="1935330" y="2353285"/>
            <a:ext cx="1035170" cy="58814"/>
          </a:xfrm>
          <a:prstGeom prst="roundRect">
            <a:avLst>
              <a:gd name="adj" fmla="val 50000"/>
            </a:avLst>
          </a:prstGeom>
          <a:solidFill>
            <a:srgbClr val="FFB60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Raleway Light"/>
              <a:ea typeface="Raleway Light"/>
              <a:cs typeface="Raleway Light"/>
              <a:sym typeface="Raleway Light"/>
            </a:endParaRPr>
          </a:p>
        </p:txBody>
      </p:sp>
      <p:sp>
        <p:nvSpPr>
          <p:cNvPr id="266" name="Google Shape;266;p29"/>
          <p:cNvSpPr/>
          <p:nvPr/>
        </p:nvSpPr>
        <p:spPr>
          <a:xfrm>
            <a:off x="888522" y="1768415"/>
            <a:ext cx="1035170" cy="947253"/>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Raleway Light"/>
              <a:ea typeface="Raleway Light"/>
              <a:cs typeface="Raleway Light"/>
              <a:sym typeface="Raleway Light"/>
            </a:endParaRPr>
          </a:p>
        </p:txBody>
      </p:sp>
      <p:sp>
        <p:nvSpPr>
          <p:cNvPr id="267" name="Google Shape;267;p29"/>
          <p:cNvSpPr txBox="1"/>
          <p:nvPr/>
        </p:nvSpPr>
        <p:spPr>
          <a:xfrm>
            <a:off x="951408" y="1789976"/>
            <a:ext cx="760833" cy="511641"/>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100"/>
              <a:buNone/>
            </a:pPr>
            <a:r>
              <a:rPr lang="vi-VN" dirty="0"/>
              <a:t>1 đến tháng 4-1930</a:t>
            </a:r>
            <a:endParaRPr dirty="0">
              <a:sym typeface="Raleway Light"/>
            </a:endParaRPr>
          </a:p>
        </p:txBody>
      </p:sp>
      <p:sp>
        <p:nvSpPr>
          <p:cNvPr id="269" name="Google Shape;269;p29"/>
          <p:cNvSpPr txBox="1"/>
          <p:nvPr/>
        </p:nvSpPr>
        <p:spPr>
          <a:xfrm>
            <a:off x="476645" y="2950072"/>
            <a:ext cx="17550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dirty="0"/>
              <a:t>B</a:t>
            </a:r>
            <a:r>
              <a:rPr lang="vi-VN" dirty="0"/>
              <a:t>ãi công của công nhân nổ ra liên tiếp ở nhà máy xi măng Hải Phòng, hãng dầu Nhà Bè (Sài Gòn)</a:t>
            </a:r>
            <a:r>
              <a:rPr lang="en-US" dirty="0"/>
              <a:t>….</a:t>
            </a:r>
            <a:endParaRPr dirty="0">
              <a:sym typeface="Raleway Light"/>
            </a:endParaRPr>
          </a:p>
        </p:txBody>
      </p:sp>
      <p:sp>
        <p:nvSpPr>
          <p:cNvPr id="270" name="Google Shape;270;p29"/>
          <p:cNvSpPr/>
          <p:nvPr/>
        </p:nvSpPr>
        <p:spPr>
          <a:xfrm>
            <a:off x="2993459" y="1768415"/>
            <a:ext cx="1035170" cy="947253"/>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Raleway Light"/>
              <a:ea typeface="Raleway Light"/>
              <a:cs typeface="Raleway Light"/>
              <a:sym typeface="Raleway Light"/>
            </a:endParaRPr>
          </a:p>
        </p:txBody>
      </p:sp>
      <p:sp>
        <p:nvSpPr>
          <p:cNvPr id="272" name="Google Shape;272;p29"/>
          <p:cNvSpPr txBox="1"/>
          <p:nvPr/>
        </p:nvSpPr>
        <p:spPr>
          <a:xfrm>
            <a:off x="2604532" y="2950072"/>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dirty="0"/>
              <a:t>P</a:t>
            </a:r>
            <a:r>
              <a:rPr lang="vi-VN" dirty="0"/>
              <a:t>hong trào phát triển thành cao trào</a:t>
            </a:r>
            <a:endParaRPr dirty="0">
              <a:sym typeface="Raleway Light"/>
            </a:endParaRPr>
          </a:p>
        </p:txBody>
      </p:sp>
      <p:sp>
        <p:nvSpPr>
          <p:cNvPr id="273" name="Google Shape;273;p29"/>
          <p:cNvSpPr txBox="1"/>
          <p:nvPr/>
        </p:nvSpPr>
        <p:spPr>
          <a:xfrm>
            <a:off x="2970500" y="1878777"/>
            <a:ext cx="1035170" cy="511641"/>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100"/>
              <a:buNone/>
            </a:pPr>
            <a:r>
              <a:rPr lang="vi-VN" dirty="0"/>
              <a:t>Từ tháng 5-1930</a:t>
            </a:r>
            <a:endParaRPr dirty="0">
              <a:sym typeface="Raleway Light"/>
            </a:endParaRPr>
          </a:p>
        </p:txBody>
      </p:sp>
      <p:sp>
        <p:nvSpPr>
          <p:cNvPr id="274" name="Google Shape;274;p29"/>
          <p:cNvSpPr/>
          <p:nvPr/>
        </p:nvSpPr>
        <p:spPr>
          <a:xfrm>
            <a:off x="5075444" y="1768415"/>
            <a:ext cx="1035170" cy="947253"/>
          </a:xfrm>
          <a:prstGeom prst="ellipse">
            <a:avLst/>
          </a:prstGeom>
          <a:noFill/>
          <a:ln w="3810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Raleway Light"/>
              <a:ea typeface="Raleway Light"/>
              <a:cs typeface="Raleway Light"/>
              <a:sym typeface="Raleway Light"/>
            </a:endParaRPr>
          </a:p>
        </p:txBody>
      </p:sp>
      <p:sp>
        <p:nvSpPr>
          <p:cNvPr id="276" name="Google Shape;276;p29"/>
          <p:cNvSpPr txBox="1"/>
          <p:nvPr/>
        </p:nvSpPr>
        <p:spPr>
          <a:xfrm>
            <a:off x="4686517" y="2950070"/>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dirty="0"/>
              <a:t>P</a:t>
            </a:r>
            <a:r>
              <a:rPr lang="vi-VN" dirty="0"/>
              <a:t>hong trào cách mạng phát triển đến đỉnh cao với những hình thức đấu tranh ngày càng quyết liệt</a:t>
            </a:r>
            <a:endParaRPr dirty="0">
              <a:sym typeface="Raleway Light"/>
            </a:endParaRPr>
          </a:p>
        </p:txBody>
      </p:sp>
      <p:sp>
        <p:nvSpPr>
          <p:cNvPr id="277" name="Google Shape;277;p29"/>
          <p:cNvSpPr txBox="1"/>
          <p:nvPr/>
        </p:nvSpPr>
        <p:spPr>
          <a:xfrm>
            <a:off x="5213462" y="1908184"/>
            <a:ext cx="760833" cy="511641"/>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100"/>
              <a:buNone/>
            </a:pPr>
            <a:r>
              <a:rPr lang="vi-VN" dirty="0"/>
              <a:t>Tháng 9-1930</a:t>
            </a:r>
            <a:endParaRPr dirty="0">
              <a:sym typeface="Raleway Light"/>
            </a:endParaRPr>
          </a:p>
        </p:txBody>
      </p:sp>
      <p:sp>
        <p:nvSpPr>
          <p:cNvPr id="278" name="Google Shape;278;p29"/>
          <p:cNvSpPr/>
          <p:nvPr/>
        </p:nvSpPr>
        <p:spPr>
          <a:xfrm>
            <a:off x="7157422" y="1768415"/>
            <a:ext cx="1035170" cy="947253"/>
          </a:xfrm>
          <a:prstGeom prst="ellipse">
            <a:avLst/>
          </a:prstGeom>
          <a:noFill/>
          <a:ln w="38100"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Raleway Light"/>
              <a:ea typeface="Raleway Light"/>
              <a:cs typeface="Raleway Light"/>
              <a:sym typeface="Raleway Light"/>
            </a:endParaRPr>
          </a:p>
        </p:txBody>
      </p:sp>
      <p:sp>
        <p:nvSpPr>
          <p:cNvPr id="280" name="Google Shape;280;p29"/>
          <p:cNvSpPr txBox="1"/>
          <p:nvPr/>
        </p:nvSpPr>
        <p:spPr>
          <a:xfrm>
            <a:off x="6768495" y="2950072"/>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US" dirty="0"/>
              <a:t>T</a:t>
            </a:r>
            <a:r>
              <a:rPr lang="vi-VN" dirty="0"/>
              <a:t>hực dân Pháp tập trung lực lượng đàn áp, kết hợp thủ đoạn bạo lực với những thủ đoạn chính trị </a:t>
            </a:r>
            <a:endParaRPr dirty="0">
              <a:sym typeface="Raleway Light"/>
            </a:endParaRPr>
          </a:p>
        </p:txBody>
      </p:sp>
      <p:sp>
        <p:nvSpPr>
          <p:cNvPr id="281" name="Google Shape;281;p29"/>
          <p:cNvSpPr txBox="1"/>
          <p:nvPr/>
        </p:nvSpPr>
        <p:spPr>
          <a:xfrm>
            <a:off x="7243757" y="1878776"/>
            <a:ext cx="862499" cy="511641"/>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100"/>
              <a:buNone/>
            </a:pPr>
            <a:r>
              <a:rPr lang="vi-VN" dirty="0"/>
              <a:t>Từ cuối năm 1930</a:t>
            </a:r>
            <a:endParaRPr dirty="0">
              <a:sym typeface="Raleway Light"/>
            </a:endParaRPr>
          </a:p>
        </p:txBody>
      </p:sp>
      <p:sp>
        <p:nvSpPr>
          <p:cNvPr id="282" name="Google Shape;282;p29"/>
          <p:cNvSpPr/>
          <p:nvPr/>
        </p:nvSpPr>
        <p:spPr>
          <a:xfrm>
            <a:off x="4040267" y="2349087"/>
            <a:ext cx="1035170" cy="58814"/>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Raleway Light"/>
              <a:ea typeface="Raleway Light"/>
              <a:cs typeface="Raleway Light"/>
              <a:sym typeface="Raleway Light"/>
            </a:endParaRPr>
          </a:p>
        </p:txBody>
      </p:sp>
      <p:sp>
        <p:nvSpPr>
          <p:cNvPr id="283" name="Google Shape;283;p29"/>
          <p:cNvSpPr/>
          <p:nvPr/>
        </p:nvSpPr>
        <p:spPr>
          <a:xfrm>
            <a:off x="6122251" y="2319680"/>
            <a:ext cx="1035170" cy="58814"/>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Raleway Light"/>
              <a:ea typeface="Raleway Light"/>
              <a:cs typeface="Raleway Light"/>
              <a:sym typeface="Raleway Light"/>
            </a:endParaRPr>
          </a:p>
        </p:txBody>
      </p:sp>
      <p:sp>
        <p:nvSpPr>
          <p:cNvPr id="26" name="Google Shape;147;p21">
            <a:extLst>
              <a:ext uri="{FF2B5EF4-FFF2-40B4-BE49-F238E27FC236}">
                <a16:creationId xmlns:a16="http://schemas.microsoft.com/office/drawing/2014/main" id="{02BBE1D1-F77D-4822-869F-EC3A90AFA567}"/>
              </a:ext>
            </a:extLst>
          </p:cNvPr>
          <p:cNvSpPr txBox="1">
            <a:spLocks/>
          </p:cNvSpPr>
          <p:nvPr/>
        </p:nvSpPr>
        <p:spPr>
          <a:xfrm>
            <a:off x="604665" y="401382"/>
            <a:ext cx="7587927" cy="9024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vi-VN" sz="2400" dirty="0"/>
              <a:t>Cao trào cách mạng năm 1930-1931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98"/>
        <p:cNvGrpSpPr/>
        <p:nvPr/>
      </p:nvGrpSpPr>
      <p:grpSpPr>
        <a:xfrm>
          <a:off x="0" y="0"/>
          <a:ext cx="0" cy="0"/>
          <a:chOff x="0" y="0"/>
          <a:chExt cx="0" cy="0"/>
        </a:xfrm>
      </p:grpSpPr>
      <p:sp>
        <p:nvSpPr>
          <p:cNvPr id="99" name="Google Shape;99;p17"/>
          <p:cNvSpPr txBox="1">
            <a:spLocks noGrp="1"/>
          </p:cNvSpPr>
          <p:nvPr>
            <p:ph type="body" idx="1"/>
          </p:nvPr>
        </p:nvSpPr>
        <p:spPr>
          <a:xfrm>
            <a:off x="892112" y="911671"/>
            <a:ext cx="7359776" cy="2991152"/>
          </a:xfrm>
          <a:prstGeom prst="rect">
            <a:avLst/>
          </a:prstGeom>
        </p:spPr>
        <p:txBody>
          <a:bodyPr spcFirstLastPara="1" wrap="square" lIns="91425" tIns="91425" rIns="91425" bIns="91425" anchor="ctr" anchorCtr="0">
            <a:noAutofit/>
          </a:bodyPr>
          <a:lstStyle/>
          <a:p>
            <a:pPr marL="285750" lvl="0" indent="-285750" algn="l" rtl="0">
              <a:spcBef>
                <a:spcPts val="600"/>
              </a:spcBef>
              <a:spcAft>
                <a:spcPts val="0"/>
              </a:spcAft>
              <a:buFont typeface="Wingdings" panose="05000000000000000000" pitchFamily="2" charset="2"/>
              <a:buChar char="§"/>
            </a:pPr>
            <a:r>
              <a:rPr lang="vi-VN" sz="1800" i="0" dirty="0"/>
              <a:t>Tuy bị đế quốc và tay sai dìm trong máu lửa, nhưng cao trào cách mạng năm 1930-1931 là bước thắng lợi đầu tiên có ý nghĩa quyết định đến tiến trình phát triển về sau của cách mạng Việt Nam</a:t>
            </a:r>
            <a:r>
              <a:rPr lang="en-US" sz="1800" i="0" dirty="0"/>
              <a:t>.</a:t>
            </a:r>
          </a:p>
          <a:p>
            <a:pPr marL="285750" lvl="0" indent="-285750" algn="l" rtl="0">
              <a:spcBef>
                <a:spcPts val="600"/>
              </a:spcBef>
              <a:spcAft>
                <a:spcPts val="0"/>
              </a:spcAft>
              <a:buFont typeface="Wingdings" panose="05000000000000000000" pitchFamily="2" charset="2"/>
              <a:buChar char="§"/>
            </a:pPr>
            <a:r>
              <a:rPr lang="vi-VN" sz="1800" i="0" dirty="0"/>
              <a:t>Cao trào bước đầu tạo ra trận địa và lực lượng cách mạng, rèn luyện đội ngũ cán bộ, đảng viên và quần chúng yêu nước. </a:t>
            </a:r>
            <a:endParaRPr lang="en-US" sz="1800" i="0" dirty="0"/>
          </a:p>
          <a:p>
            <a:pPr marL="285750" lvl="0" indent="-285750" algn="l" rtl="0">
              <a:spcBef>
                <a:spcPts val="600"/>
              </a:spcBef>
              <a:spcAft>
                <a:spcPts val="0"/>
              </a:spcAft>
              <a:buFont typeface="Wingdings" panose="05000000000000000000" pitchFamily="2" charset="2"/>
              <a:buChar char="§"/>
            </a:pPr>
            <a:r>
              <a:rPr lang="vi-VN" sz="1800" i="0" dirty="0"/>
              <a:t>Cao trào cũng để lại cho Đảng </a:t>
            </a:r>
            <a:r>
              <a:rPr lang="en-US" sz="1800" i="0" dirty="0" err="1"/>
              <a:t>nhiều</a:t>
            </a:r>
            <a:r>
              <a:rPr lang="en-US" sz="1800" i="0" dirty="0"/>
              <a:t> </a:t>
            </a:r>
            <a:r>
              <a:rPr lang="en-US" sz="1800" i="0" dirty="0" err="1"/>
              <a:t>bài</a:t>
            </a:r>
            <a:r>
              <a:rPr lang="en-US" sz="1800" i="0" dirty="0"/>
              <a:t> </a:t>
            </a:r>
            <a:r>
              <a:rPr lang="en-US" sz="1800" i="0" dirty="0" err="1"/>
              <a:t>học</a:t>
            </a:r>
            <a:r>
              <a:rPr lang="vi-VN" sz="1800" i="0" dirty="0"/>
              <a:t> kinh nghiệm quý báu</a:t>
            </a:r>
            <a:r>
              <a:rPr lang="en-US" sz="1800" i="0" dirty="0"/>
              <a:t>.</a:t>
            </a:r>
            <a:endParaRPr sz="1800" i="0" dirty="0"/>
          </a:p>
        </p:txBody>
      </p:sp>
      <p:sp>
        <p:nvSpPr>
          <p:cNvPr id="100" name="Google Shape;100;p17"/>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sp>
        <p:nvSpPr>
          <p:cNvPr id="4" name="Google Shape;147;p21">
            <a:extLst>
              <a:ext uri="{FF2B5EF4-FFF2-40B4-BE49-F238E27FC236}">
                <a16:creationId xmlns:a16="http://schemas.microsoft.com/office/drawing/2014/main" id="{0D9C28E1-7AB0-41A7-89FE-B807598932ED}"/>
              </a:ext>
            </a:extLst>
          </p:cNvPr>
          <p:cNvSpPr txBox="1">
            <a:spLocks/>
          </p:cNvSpPr>
          <p:nvPr/>
        </p:nvSpPr>
        <p:spPr>
          <a:xfrm>
            <a:off x="1016473" y="460454"/>
            <a:ext cx="7587927" cy="90243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rgbClr val="FF0000"/>
                </a:solidFill>
                <a:latin typeface="Raleway ExtraBold" pitchFamily="2" charset="0"/>
              </a:rPr>
              <a:t>Ý </a:t>
            </a:r>
            <a:r>
              <a:rPr lang="en-US" sz="2000" dirty="0" err="1">
                <a:solidFill>
                  <a:srgbClr val="FF0000"/>
                </a:solidFill>
                <a:latin typeface="Raleway ExtraBold" pitchFamily="2" charset="0"/>
              </a:rPr>
              <a:t>nghĩa</a:t>
            </a:r>
            <a:r>
              <a:rPr lang="en-US" sz="2000" dirty="0">
                <a:solidFill>
                  <a:srgbClr val="FF0000"/>
                </a:solidFill>
                <a:latin typeface="Raleway ExtraBold" pitchFamily="2" charset="0"/>
              </a:rPr>
              <a:t> </a:t>
            </a:r>
            <a:r>
              <a:rPr lang="en-US" sz="2000" dirty="0" err="1">
                <a:solidFill>
                  <a:srgbClr val="FF0000"/>
                </a:solidFill>
                <a:latin typeface="Raleway ExtraBold" pitchFamily="2" charset="0"/>
              </a:rPr>
              <a:t>của</a:t>
            </a:r>
            <a:r>
              <a:rPr lang="en-US" sz="2000" dirty="0">
                <a:solidFill>
                  <a:srgbClr val="FF0000"/>
                </a:solidFill>
                <a:latin typeface="Raleway ExtraBold" pitchFamily="2" charset="0"/>
              </a:rPr>
              <a:t> c</a:t>
            </a:r>
            <a:r>
              <a:rPr lang="vi-VN" sz="2000" dirty="0">
                <a:solidFill>
                  <a:srgbClr val="FF0000"/>
                </a:solidFill>
                <a:latin typeface="Raleway ExtraBold" pitchFamily="2" charset="0"/>
              </a:rPr>
              <a:t>ao trào cách mạng năm 1930-1931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386C3FD-D30B-40DE-8074-D41162A9B3D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latin typeface="Raleway Light" pitchFamily="2" charset="0"/>
              </a:rPr>
              <a:t>16</a:t>
            </a:fld>
            <a:endParaRPr lang="en">
              <a:latin typeface="Raleway Light" pitchFamily="2" charset="0"/>
            </a:endParaRPr>
          </a:p>
        </p:txBody>
      </p:sp>
      <p:sp>
        <p:nvSpPr>
          <p:cNvPr id="5" name="TextBox 4">
            <a:extLst>
              <a:ext uri="{FF2B5EF4-FFF2-40B4-BE49-F238E27FC236}">
                <a16:creationId xmlns:a16="http://schemas.microsoft.com/office/drawing/2014/main" id="{94E20F18-165D-4C67-A931-1B7025A4965D}"/>
              </a:ext>
            </a:extLst>
          </p:cNvPr>
          <p:cNvSpPr txBox="1"/>
          <p:nvPr/>
        </p:nvSpPr>
        <p:spPr>
          <a:xfrm>
            <a:off x="748146" y="604649"/>
            <a:ext cx="4572000" cy="400110"/>
          </a:xfrm>
          <a:prstGeom prst="rect">
            <a:avLst/>
          </a:prstGeom>
          <a:noFill/>
        </p:spPr>
        <p:txBody>
          <a:bodyPr wrap="square">
            <a:spAutoFit/>
          </a:bodyPr>
          <a:lstStyle/>
          <a:p>
            <a:r>
              <a:rPr lang="en-US" sz="2000" dirty="0" err="1">
                <a:latin typeface="Raleway ExtraBold" pitchFamily="2" charset="0"/>
              </a:rPr>
              <a:t>Luận</a:t>
            </a:r>
            <a:r>
              <a:rPr lang="en-US" sz="2000" dirty="0">
                <a:latin typeface="Raleway ExtraBold" pitchFamily="2" charset="0"/>
              </a:rPr>
              <a:t> </a:t>
            </a:r>
            <a:r>
              <a:rPr lang="en-US" sz="2000" dirty="0" err="1">
                <a:latin typeface="Raleway ExtraBold" pitchFamily="2" charset="0"/>
              </a:rPr>
              <a:t>cương</a:t>
            </a:r>
            <a:r>
              <a:rPr lang="en-US" sz="2000" dirty="0">
                <a:latin typeface="Raleway ExtraBold" pitchFamily="2" charset="0"/>
              </a:rPr>
              <a:t> </a:t>
            </a:r>
            <a:r>
              <a:rPr lang="en-US" sz="2000" dirty="0" err="1">
                <a:latin typeface="Raleway ExtraBold" pitchFamily="2" charset="0"/>
              </a:rPr>
              <a:t>chính</a:t>
            </a:r>
            <a:r>
              <a:rPr lang="en-US" sz="2000" dirty="0">
                <a:latin typeface="Raleway ExtraBold" pitchFamily="2" charset="0"/>
              </a:rPr>
              <a:t> </a:t>
            </a:r>
            <a:r>
              <a:rPr lang="en-US" sz="2000" dirty="0" err="1">
                <a:latin typeface="Raleway ExtraBold" pitchFamily="2" charset="0"/>
              </a:rPr>
              <a:t>trị</a:t>
            </a:r>
            <a:r>
              <a:rPr lang="en-US" sz="2000" dirty="0">
                <a:latin typeface="Raleway ExtraBold" pitchFamily="2" charset="0"/>
              </a:rPr>
              <a:t> </a:t>
            </a:r>
            <a:r>
              <a:rPr lang="en-US" sz="2000" dirty="0" err="1">
                <a:latin typeface="Raleway ExtraBold" pitchFamily="2" charset="0"/>
              </a:rPr>
              <a:t>tháng</a:t>
            </a:r>
            <a:r>
              <a:rPr lang="en-US" sz="2000" dirty="0">
                <a:latin typeface="Raleway ExtraBold" pitchFamily="2" charset="0"/>
              </a:rPr>
              <a:t> 10-1930</a:t>
            </a:r>
          </a:p>
        </p:txBody>
      </p:sp>
      <p:sp>
        <p:nvSpPr>
          <p:cNvPr id="6" name="Rectangle 4">
            <a:extLst>
              <a:ext uri="{FF2B5EF4-FFF2-40B4-BE49-F238E27FC236}">
                <a16:creationId xmlns:a16="http://schemas.microsoft.com/office/drawing/2014/main" id="{C80042A6-355A-490B-8F70-0B9644CAA81C}"/>
              </a:ext>
            </a:extLst>
          </p:cNvPr>
          <p:cNvSpPr txBox="1">
            <a:spLocks noChangeArrowheads="1"/>
          </p:cNvSpPr>
          <p:nvPr/>
        </p:nvSpPr>
        <p:spPr bwMode="auto">
          <a:xfrm>
            <a:off x="1004455" y="1432560"/>
            <a:ext cx="4211782" cy="310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lnSpc>
                <a:spcPct val="110000"/>
              </a:lnSpc>
              <a:spcBef>
                <a:spcPct val="20000"/>
              </a:spcBef>
              <a:spcAft>
                <a:spcPct val="0"/>
              </a:spcAft>
              <a:buClr>
                <a:schemeClr val="bg1"/>
              </a:buClr>
              <a:buFont typeface="Wingdings" pitchFamily="2" charset="2"/>
              <a:buChar char="n"/>
              <a:defRPr sz="2800">
                <a:solidFill>
                  <a:srgbClr val="00008E"/>
                </a:solidFill>
                <a:latin typeface="+mn-lt"/>
                <a:ea typeface="+mn-ea"/>
                <a:cs typeface="+mn-cs"/>
              </a:defRPr>
            </a:lvl1pPr>
            <a:lvl2pPr marL="742950" indent="-285750" algn="l" rtl="0" eaLnBrk="0" fontAlgn="base" hangingPunct="0">
              <a:lnSpc>
                <a:spcPct val="110000"/>
              </a:lnSpc>
              <a:spcBef>
                <a:spcPct val="20000"/>
              </a:spcBef>
              <a:spcAft>
                <a:spcPct val="0"/>
              </a:spcAft>
              <a:buClr>
                <a:schemeClr val="bg1"/>
              </a:buClr>
              <a:buFont typeface="Wingdings" pitchFamily="2" charset="2"/>
              <a:buChar char="n"/>
              <a:defRPr sz="2400">
                <a:solidFill>
                  <a:srgbClr val="00008E"/>
                </a:solidFill>
                <a:latin typeface="+mn-lt"/>
              </a:defRPr>
            </a:lvl2pPr>
            <a:lvl3pPr marL="1143000" indent="-228600" algn="l" rtl="0" eaLnBrk="0" fontAlgn="base" hangingPunct="0">
              <a:lnSpc>
                <a:spcPct val="110000"/>
              </a:lnSpc>
              <a:spcBef>
                <a:spcPct val="20000"/>
              </a:spcBef>
              <a:spcAft>
                <a:spcPct val="0"/>
              </a:spcAft>
              <a:buClr>
                <a:schemeClr val="bg1"/>
              </a:buClr>
              <a:buFont typeface="Wingdings" pitchFamily="2" charset="2"/>
              <a:buChar char="n"/>
              <a:defRPr sz="2000">
                <a:solidFill>
                  <a:srgbClr val="00008E"/>
                </a:solidFill>
                <a:latin typeface="+mn-lt"/>
              </a:defRPr>
            </a:lvl3pPr>
            <a:lvl4pPr marL="1600200" indent="-228600" algn="l" rtl="0" eaLnBrk="0" fontAlgn="base" hangingPunct="0">
              <a:lnSpc>
                <a:spcPct val="110000"/>
              </a:lnSpc>
              <a:spcBef>
                <a:spcPct val="20000"/>
              </a:spcBef>
              <a:spcAft>
                <a:spcPct val="0"/>
              </a:spcAft>
              <a:buClr>
                <a:schemeClr val="bg1"/>
              </a:buClr>
              <a:buFont typeface="Wingdings" pitchFamily="2" charset="2"/>
              <a:buChar char="n"/>
              <a:defRPr sz="1800">
                <a:solidFill>
                  <a:srgbClr val="00008E"/>
                </a:solidFill>
                <a:latin typeface="+mn-lt"/>
              </a:defRPr>
            </a:lvl4pPr>
            <a:lvl5pPr marL="2057400" indent="-228600" algn="l" rtl="0" eaLnBrk="0" fontAlgn="base" hangingPunct="0">
              <a:lnSpc>
                <a:spcPct val="110000"/>
              </a:lnSpc>
              <a:spcBef>
                <a:spcPct val="20000"/>
              </a:spcBef>
              <a:spcAft>
                <a:spcPct val="0"/>
              </a:spcAft>
              <a:buClr>
                <a:schemeClr val="bg1"/>
              </a:buClr>
              <a:buFont typeface="Wingdings" pitchFamily="2" charset="2"/>
              <a:buChar char="n"/>
              <a:defRPr sz="1800">
                <a:solidFill>
                  <a:srgbClr val="00008E"/>
                </a:solidFill>
                <a:latin typeface="+mn-lt"/>
              </a:defRPr>
            </a:lvl5pPr>
            <a:lvl6pPr marL="2514600" indent="-228600" algn="l" rtl="0" fontAlgn="base">
              <a:lnSpc>
                <a:spcPct val="110000"/>
              </a:lnSpc>
              <a:spcBef>
                <a:spcPct val="20000"/>
              </a:spcBef>
              <a:spcAft>
                <a:spcPct val="0"/>
              </a:spcAft>
              <a:buClr>
                <a:schemeClr val="bg1"/>
              </a:buClr>
              <a:buFont typeface="Wingdings" pitchFamily="2" charset="2"/>
              <a:buChar char="n"/>
              <a:defRPr sz="1800">
                <a:solidFill>
                  <a:srgbClr val="00008E"/>
                </a:solidFill>
                <a:latin typeface="+mn-lt"/>
              </a:defRPr>
            </a:lvl6pPr>
            <a:lvl7pPr marL="2971800" indent="-228600" algn="l" rtl="0" fontAlgn="base">
              <a:lnSpc>
                <a:spcPct val="110000"/>
              </a:lnSpc>
              <a:spcBef>
                <a:spcPct val="20000"/>
              </a:spcBef>
              <a:spcAft>
                <a:spcPct val="0"/>
              </a:spcAft>
              <a:buClr>
                <a:schemeClr val="bg1"/>
              </a:buClr>
              <a:buFont typeface="Wingdings" pitchFamily="2" charset="2"/>
              <a:buChar char="n"/>
              <a:defRPr sz="1800">
                <a:solidFill>
                  <a:srgbClr val="00008E"/>
                </a:solidFill>
                <a:latin typeface="+mn-lt"/>
              </a:defRPr>
            </a:lvl7pPr>
            <a:lvl8pPr marL="3429000" indent="-228600" algn="l" rtl="0" fontAlgn="base">
              <a:lnSpc>
                <a:spcPct val="110000"/>
              </a:lnSpc>
              <a:spcBef>
                <a:spcPct val="20000"/>
              </a:spcBef>
              <a:spcAft>
                <a:spcPct val="0"/>
              </a:spcAft>
              <a:buClr>
                <a:schemeClr val="bg1"/>
              </a:buClr>
              <a:buFont typeface="Wingdings" pitchFamily="2" charset="2"/>
              <a:buChar char="n"/>
              <a:defRPr sz="1800">
                <a:solidFill>
                  <a:srgbClr val="00008E"/>
                </a:solidFill>
                <a:latin typeface="+mn-lt"/>
              </a:defRPr>
            </a:lvl8pPr>
            <a:lvl9pPr marL="3886200" indent="-228600" algn="l" rtl="0" fontAlgn="base">
              <a:lnSpc>
                <a:spcPct val="110000"/>
              </a:lnSpc>
              <a:spcBef>
                <a:spcPct val="20000"/>
              </a:spcBef>
              <a:spcAft>
                <a:spcPct val="0"/>
              </a:spcAft>
              <a:buClr>
                <a:schemeClr val="bg1"/>
              </a:buClr>
              <a:buFont typeface="Wingdings" pitchFamily="2" charset="2"/>
              <a:buChar char="n"/>
              <a:defRPr sz="1800">
                <a:solidFill>
                  <a:srgbClr val="00008E"/>
                </a:solidFill>
                <a:latin typeface="+mn-lt"/>
              </a:defRPr>
            </a:lvl9pPr>
          </a:lstStyle>
          <a:p>
            <a:pPr marL="0" indent="0">
              <a:buClrTx/>
              <a:buNone/>
              <a:defRPr/>
            </a:pPr>
            <a:r>
              <a:rPr lang="en-US" sz="1800" dirty="0" err="1">
                <a:solidFill>
                  <a:schemeClr val="tx1">
                    <a:lumMod val="50000"/>
                  </a:schemeClr>
                </a:solidFill>
                <a:latin typeface="Raleway Light" pitchFamily="2" charset="0"/>
              </a:rPr>
              <a:t>Hoàn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cảnh</a:t>
            </a:r>
            <a:r>
              <a:rPr lang="en-US" sz="1800" dirty="0">
                <a:solidFill>
                  <a:schemeClr val="tx1">
                    <a:lumMod val="50000"/>
                  </a:schemeClr>
                </a:solidFill>
                <a:latin typeface="Raleway Light" pitchFamily="2" charset="0"/>
              </a:rPr>
              <a:t>:</a:t>
            </a:r>
          </a:p>
          <a:p>
            <a:pPr algn="just">
              <a:buClrTx/>
              <a:buFont typeface="Wingdings" panose="05000000000000000000" pitchFamily="2" charset="2"/>
              <a:buChar char="q"/>
              <a:defRPr/>
            </a:pPr>
            <a:r>
              <a:rPr lang="en-US" sz="1800" dirty="0">
                <a:solidFill>
                  <a:schemeClr val="tx1">
                    <a:lumMod val="50000"/>
                  </a:schemeClr>
                </a:solidFill>
                <a:latin typeface="Raleway Light" pitchFamily="2" charset="0"/>
              </a:rPr>
              <a:t>4-1930: </a:t>
            </a:r>
            <a:r>
              <a:rPr lang="en-US" sz="1800" dirty="0" err="1">
                <a:solidFill>
                  <a:schemeClr val="tx1">
                    <a:lumMod val="50000"/>
                  </a:schemeClr>
                </a:solidFill>
                <a:latin typeface="Raleway Light" pitchFamily="2" charset="0"/>
              </a:rPr>
              <a:t>Trần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Phú</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trở</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về</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nước</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và</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bổ</a:t>
            </a:r>
            <a:r>
              <a:rPr lang="en-US" sz="1800" dirty="0">
                <a:solidFill>
                  <a:schemeClr val="tx1">
                    <a:lumMod val="50000"/>
                  </a:schemeClr>
                </a:solidFill>
                <a:latin typeface="Raleway Light" pitchFamily="2" charset="0"/>
              </a:rPr>
              <a:t> sung </a:t>
            </a:r>
            <a:r>
              <a:rPr lang="en-US" sz="1800" dirty="0" err="1">
                <a:solidFill>
                  <a:schemeClr val="tx1">
                    <a:lumMod val="50000"/>
                  </a:schemeClr>
                </a:solidFill>
                <a:latin typeface="Raleway Light" pitchFamily="2" charset="0"/>
              </a:rPr>
              <a:t>vào</a:t>
            </a:r>
            <a:r>
              <a:rPr lang="en-US" sz="1800" dirty="0">
                <a:solidFill>
                  <a:schemeClr val="tx1">
                    <a:lumMod val="50000"/>
                  </a:schemeClr>
                </a:solidFill>
                <a:latin typeface="Raleway Light" pitchFamily="2" charset="0"/>
              </a:rPr>
              <a:t> BCH TƯ </a:t>
            </a:r>
            <a:r>
              <a:rPr lang="en-US" sz="1800" dirty="0" err="1">
                <a:solidFill>
                  <a:schemeClr val="tx1">
                    <a:lumMod val="50000"/>
                  </a:schemeClr>
                </a:solidFill>
                <a:latin typeface="Raleway Light" pitchFamily="2" charset="0"/>
              </a:rPr>
              <a:t>lâm</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thời</a:t>
            </a:r>
            <a:r>
              <a:rPr lang="en-US" sz="1800" dirty="0">
                <a:solidFill>
                  <a:schemeClr val="tx1">
                    <a:lumMod val="50000"/>
                  </a:schemeClr>
                </a:solidFill>
                <a:latin typeface="Raleway Light" pitchFamily="2" charset="0"/>
              </a:rPr>
              <a:t>.</a:t>
            </a:r>
          </a:p>
          <a:p>
            <a:pPr algn="just">
              <a:buClrTx/>
              <a:buFont typeface="Wingdings" panose="05000000000000000000" pitchFamily="2" charset="2"/>
              <a:buChar char="q"/>
              <a:defRPr/>
            </a:pP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Từ</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ngày</a:t>
            </a:r>
            <a:r>
              <a:rPr lang="en-US" sz="1800" dirty="0">
                <a:solidFill>
                  <a:schemeClr val="tx1">
                    <a:lumMod val="50000"/>
                  </a:schemeClr>
                </a:solidFill>
                <a:latin typeface="Raleway Light" pitchFamily="2" charset="0"/>
              </a:rPr>
              <a:t> 14 </a:t>
            </a:r>
            <a:r>
              <a:rPr lang="en-US" sz="1800" dirty="0" err="1">
                <a:solidFill>
                  <a:schemeClr val="tx1">
                    <a:lumMod val="50000"/>
                  </a:schemeClr>
                </a:solidFill>
                <a:latin typeface="Raleway Light" pitchFamily="2" charset="0"/>
              </a:rPr>
              <a:t>đến</a:t>
            </a:r>
            <a:r>
              <a:rPr lang="en-US" sz="1800" dirty="0">
                <a:solidFill>
                  <a:schemeClr val="tx1">
                    <a:lumMod val="50000"/>
                  </a:schemeClr>
                </a:solidFill>
                <a:latin typeface="Raleway Light" pitchFamily="2" charset="0"/>
              </a:rPr>
              <a:t> 31-10-1930, </a:t>
            </a:r>
            <a:r>
              <a:rPr lang="en-US" sz="1800" dirty="0" err="1">
                <a:solidFill>
                  <a:schemeClr val="tx1">
                    <a:lumMod val="50000"/>
                  </a:schemeClr>
                </a:solidFill>
                <a:latin typeface="Raleway Light" pitchFamily="2" charset="0"/>
              </a:rPr>
              <a:t>Hội</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nghị</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lần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thứ</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nhất</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tại</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Hương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Cảng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Trung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Quốc</a:t>
            </a:r>
            <a:r>
              <a:rPr lang="en-US" sz="1800" dirty="0">
                <a:solidFill>
                  <a:schemeClr val="tx1">
                    <a:lumMod val="50000"/>
                  </a:schemeClr>
                </a:solidFill>
                <a:latin typeface="Raleway Light" pitchFamily="2" charset="0"/>
              </a:rPr>
              <a:t>.</a:t>
            </a:r>
          </a:p>
          <a:p>
            <a:pPr algn="just">
              <a:buClrTx/>
              <a:buFont typeface="Wingdings" panose="05000000000000000000" pitchFamily="2" charset="2"/>
              <a:buChar char="q"/>
              <a:defRPr/>
            </a:pPr>
            <a:r>
              <a:rPr lang="en-US" sz="1800" dirty="0" err="1">
                <a:solidFill>
                  <a:schemeClr val="tx1">
                    <a:lumMod val="50000"/>
                  </a:schemeClr>
                </a:solidFill>
                <a:latin typeface="Raleway Light" pitchFamily="2" charset="0"/>
              </a:rPr>
              <a:t>Hội</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nghị</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lần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thứ</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nhất</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tại</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Hương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Cảng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Trung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Quốc</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Từ</a:t>
            </a:r>
            <a:r>
              <a:rPr lang="en-US" sz="1800" dirty="0">
                <a:solidFill>
                  <a:schemeClr val="tx1">
                    <a:lumMod val="50000"/>
                  </a:schemeClr>
                </a:solidFill>
                <a:latin typeface="Raleway Light" pitchFamily="2" charset="0"/>
              </a:rPr>
              <a:t> 14-30/10/1930)</a:t>
            </a:r>
          </a:p>
        </p:txBody>
      </p:sp>
      <p:grpSp>
        <p:nvGrpSpPr>
          <p:cNvPr id="7" name="Group 6">
            <a:extLst>
              <a:ext uri="{FF2B5EF4-FFF2-40B4-BE49-F238E27FC236}">
                <a16:creationId xmlns:a16="http://schemas.microsoft.com/office/drawing/2014/main" id="{8DB7B24D-7C14-459D-B240-12EF780FBE38}"/>
              </a:ext>
            </a:extLst>
          </p:cNvPr>
          <p:cNvGrpSpPr/>
          <p:nvPr/>
        </p:nvGrpSpPr>
        <p:grpSpPr>
          <a:xfrm>
            <a:off x="5462155" y="860659"/>
            <a:ext cx="2808782" cy="3710513"/>
            <a:chOff x="5334000" y="1770604"/>
            <a:chExt cx="3745043" cy="4947352"/>
          </a:xfrm>
        </p:grpSpPr>
        <p:pic>
          <p:nvPicPr>
            <p:cNvPr id="8" name="Picture 7" descr="Tran Phu">
              <a:extLst>
                <a:ext uri="{FF2B5EF4-FFF2-40B4-BE49-F238E27FC236}">
                  <a16:creationId xmlns:a16="http://schemas.microsoft.com/office/drawing/2014/main" id="{42889FE9-E7B0-4A7D-B895-85F05E8B18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770604"/>
              <a:ext cx="2819400" cy="43523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4CF7A189-BF22-45B1-8D06-389C836D7EF6}"/>
                </a:ext>
              </a:extLst>
            </p:cNvPr>
            <p:cNvSpPr/>
            <p:nvPr/>
          </p:nvSpPr>
          <p:spPr>
            <a:xfrm>
              <a:off x="5334000" y="6307587"/>
              <a:ext cx="3745043" cy="410369"/>
            </a:xfrm>
            <a:prstGeom prst="rect">
              <a:avLst/>
            </a:prstGeom>
          </p:spPr>
          <p:txBody>
            <a:bodyPr wrap="none">
              <a:spAutoFit/>
            </a:bodyPr>
            <a:lstStyle/>
            <a:p>
              <a:r>
                <a:rPr lang="en-US" dirty="0" err="1">
                  <a:latin typeface="Raleway Light" pitchFamily="2" charset="0"/>
                </a:rPr>
                <a:t>Đồng</a:t>
              </a:r>
              <a:r>
                <a:rPr lang="en-US" dirty="0">
                  <a:latin typeface="Raleway Light" pitchFamily="2" charset="0"/>
                </a:rPr>
                <a:t> </a:t>
              </a:r>
              <a:r>
                <a:rPr lang="en-US" dirty="0" err="1">
                  <a:latin typeface="Raleway Light" pitchFamily="2" charset="0"/>
                </a:rPr>
                <a:t>chí</a:t>
              </a:r>
              <a:r>
                <a:rPr lang="en-US" dirty="0">
                  <a:latin typeface="Raleway Light" pitchFamily="2" charset="0"/>
                </a:rPr>
                <a:t> </a:t>
              </a:r>
              <a:r>
                <a:rPr lang="en-US" dirty="0" err="1">
                  <a:latin typeface="Raleway Light" pitchFamily="2" charset="0"/>
                </a:rPr>
                <a:t>Trần</a:t>
              </a:r>
              <a:r>
                <a:rPr lang="en-US" dirty="0">
                  <a:latin typeface="Raleway Light" pitchFamily="2" charset="0"/>
                </a:rPr>
                <a:t> </a:t>
              </a:r>
              <a:r>
                <a:rPr lang="en-US" dirty="0" err="1">
                  <a:latin typeface="Raleway Light" pitchFamily="2" charset="0"/>
                </a:rPr>
                <a:t>Phú</a:t>
              </a:r>
              <a:r>
                <a:rPr lang="en-US" dirty="0">
                  <a:latin typeface="Raleway Light" pitchFamily="2" charset="0"/>
                </a:rPr>
                <a:t> (1904 - 1931)</a:t>
              </a:r>
            </a:p>
          </p:txBody>
        </p:sp>
      </p:grpSp>
    </p:spTree>
    <p:extLst>
      <p:ext uri="{BB962C8B-B14F-4D97-AF65-F5344CB8AC3E}">
        <p14:creationId xmlns:p14="http://schemas.microsoft.com/office/powerpoint/2010/main" val="149549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66C0E2-6075-46A7-9D50-ECBB7F494B3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t>17</a:t>
            </a:fld>
            <a:endParaRPr lang="en"/>
          </a:p>
        </p:txBody>
      </p:sp>
      <p:sp>
        <p:nvSpPr>
          <p:cNvPr id="5" name="Date Placeholder 3">
            <a:extLst>
              <a:ext uri="{FF2B5EF4-FFF2-40B4-BE49-F238E27FC236}">
                <a16:creationId xmlns:a16="http://schemas.microsoft.com/office/drawing/2014/main" id="{8C97B215-6BCD-4FF6-9512-006894C149F8}"/>
              </a:ext>
            </a:extLst>
          </p:cNvPr>
          <p:cNvSpPr txBox="1">
            <a:spLocks/>
          </p:cNvSpPr>
          <p:nvPr/>
        </p:nvSpPr>
        <p:spPr>
          <a:xfrm>
            <a:off x="6400800" y="4786312"/>
            <a:ext cx="1143000" cy="35718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defRPr/>
            </a:pPr>
            <a:fld id="{F9834790-60D8-4020-8ACF-77BD688C5A28}" type="datetime1">
              <a:rPr lang="vi-VN"/>
              <a:pPr algn="ctr">
                <a:defRPr/>
              </a:pPr>
              <a:t>13/10/2022</a:t>
            </a:fld>
            <a:endParaRPr lang="en-US"/>
          </a:p>
        </p:txBody>
      </p:sp>
      <p:graphicFrame>
        <p:nvGraphicFramePr>
          <p:cNvPr id="6" name="Content Placeholder 4">
            <a:extLst>
              <a:ext uri="{FF2B5EF4-FFF2-40B4-BE49-F238E27FC236}">
                <a16:creationId xmlns:a16="http://schemas.microsoft.com/office/drawing/2014/main" id="{FCA614FF-7F1F-45CB-9EFF-35E26122ADE5}"/>
              </a:ext>
            </a:extLst>
          </p:cNvPr>
          <p:cNvGraphicFramePr>
            <a:graphicFrameLocks/>
          </p:cNvGraphicFramePr>
          <p:nvPr>
            <p:extLst>
              <p:ext uri="{D42A27DB-BD31-4B8C-83A1-F6EECF244321}">
                <p14:modId xmlns:p14="http://schemas.microsoft.com/office/powerpoint/2010/main" val="3125054891"/>
              </p:ext>
            </p:extLst>
          </p:nvPr>
        </p:nvGraphicFramePr>
        <p:xfrm>
          <a:off x="1316181" y="1193006"/>
          <a:ext cx="6343650" cy="377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0B1ECBE0-6C6F-49CE-9730-D651F2D70A16}"/>
              </a:ext>
            </a:extLst>
          </p:cNvPr>
          <p:cNvSpPr txBox="1"/>
          <p:nvPr/>
        </p:nvSpPr>
        <p:spPr>
          <a:xfrm>
            <a:off x="748145" y="604649"/>
            <a:ext cx="7238999" cy="400110"/>
          </a:xfrm>
          <a:prstGeom prst="rect">
            <a:avLst/>
          </a:prstGeom>
          <a:noFill/>
        </p:spPr>
        <p:txBody>
          <a:bodyPr wrap="square">
            <a:spAutoFit/>
          </a:bodyPr>
          <a:lstStyle/>
          <a:p>
            <a:r>
              <a:rPr lang="en-US" sz="2000" dirty="0" err="1">
                <a:latin typeface="Raleway ExtraBold" pitchFamily="2" charset="0"/>
              </a:rPr>
              <a:t>Hội</a:t>
            </a:r>
            <a:r>
              <a:rPr lang="en-US" sz="2000" dirty="0">
                <a:latin typeface="Raleway ExtraBold" pitchFamily="2" charset="0"/>
              </a:rPr>
              <a:t> </a:t>
            </a:r>
            <a:r>
              <a:rPr lang="en-US" sz="2000" dirty="0" err="1">
                <a:latin typeface="Raleway ExtraBold" pitchFamily="2" charset="0"/>
              </a:rPr>
              <a:t>nghị</a:t>
            </a:r>
            <a:r>
              <a:rPr lang="en-US" sz="2000" dirty="0">
                <a:latin typeface="Raleway ExtraBold" pitchFamily="2" charset="0"/>
              </a:rPr>
              <a:t> </a:t>
            </a:r>
            <a:r>
              <a:rPr lang="en-US" sz="2000" dirty="0" err="1">
                <a:latin typeface="Raleway ExtraBold" pitchFamily="2" charset="0"/>
              </a:rPr>
              <a:t>lần</a:t>
            </a:r>
            <a:r>
              <a:rPr lang="en-US" sz="2000" dirty="0">
                <a:latin typeface="Raleway ExtraBold" pitchFamily="2" charset="0"/>
              </a:rPr>
              <a:t> </a:t>
            </a:r>
            <a:r>
              <a:rPr lang="en-US" sz="2000" dirty="0" err="1">
                <a:latin typeface="Raleway ExtraBold" pitchFamily="2" charset="0"/>
              </a:rPr>
              <a:t>thứ</a:t>
            </a:r>
            <a:r>
              <a:rPr lang="en-US" sz="2000" dirty="0">
                <a:latin typeface="Raleway ExtraBold" pitchFamily="2" charset="0"/>
              </a:rPr>
              <a:t> </a:t>
            </a:r>
            <a:r>
              <a:rPr lang="en-US" sz="2000" dirty="0" err="1">
                <a:latin typeface="Raleway ExtraBold" pitchFamily="2" charset="0"/>
              </a:rPr>
              <a:t>nhất</a:t>
            </a:r>
            <a:r>
              <a:rPr lang="en-US" sz="2000" dirty="0">
                <a:latin typeface="Raleway ExtraBold" pitchFamily="2" charset="0"/>
              </a:rPr>
              <a:t> </a:t>
            </a:r>
            <a:r>
              <a:rPr lang="en-US" sz="2000" dirty="0" err="1">
                <a:latin typeface="Raleway ExtraBold" pitchFamily="2" charset="0"/>
              </a:rPr>
              <a:t>tại</a:t>
            </a:r>
            <a:r>
              <a:rPr lang="en-US" sz="2000" dirty="0">
                <a:latin typeface="Raleway ExtraBold" pitchFamily="2" charset="0"/>
              </a:rPr>
              <a:t> </a:t>
            </a:r>
            <a:r>
              <a:rPr lang="en-US" sz="2000" dirty="0" err="1">
                <a:latin typeface="Raleway ExtraBold" pitchFamily="2" charset="0"/>
              </a:rPr>
              <a:t>Hương</a:t>
            </a:r>
            <a:r>
              <a:rPr lang="en-US" sz="2000" dirty="0">
                <a:latin typeface="Raleway ExtraBold" pitchFamily="2" charset="0"/>
              </a:rPr>
              <a:t> </a:t>
            </a:r>
            <a:r>
              <a:rPr lang="en-US" sz="2000" dirty="0" err="1">
                <a:latin typeface="Raleway ExtraBold" pitchFamily="2" charset="0"/>
              </a:rPr>
              <a:t>Cảng</a:t>
            </a:r>
            <a:r>
              <a:rPr lang="en-US" sz="2000" dirty="0">
                <a:latin typeface="Raleway ExtraBold" pitchFamily="2" charset="0"/>
              </a:rPr>
              <a:t> – </a:t>
            </a:r>
            <a:r>
              <a:rPr lang="en-US" sz="2000" dirty="0" err="1">
                <a:latin typeface="Raleway ExtraBold" pitchFamily="2" charset="0"/>
              </a:rPr>
              <a:t>Trung</a:t>
            </a:r>
            <a:r>
              <a:rPr lang="en-US" sz="2000" dirty="0">
                <a:latin typeface="Raleway ExtraBold" pitchFamily="2" charset="0"/>
              </a:rPr>
              <a:t> </a:t>
            </a:r>
            <a:r>
              <a:rPr lang="en-US" sz="2000" dirty="0" err="1">
                <a:latin typeface="Raleway ExtraBold" pitchFamily="2" charset="0"/>
              </a:rPr>
              <a:t>Quốc</a:t>
            </a:r>
            <a:endParaRPr lang="en-US" sz="2000" dirty="0">
              <a:latin typeface="Raleway ExtraBold" pitchFamily="2" charset="0"/>
            </a:endParaRPr>
          </a:p>
        </p:txBody>
      </p:sp>
    </p:spTree>
    <p:extLst>
      <p:ext uri="{BB962C8B-B14F-4D97-AF65-F5344CB8AC3E}">
        <p14:creationId xmlns:p14="http://schemas.microsoft.com/office/powerpoint/2010/main" val="134607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977A98-790D-4D8B-8C6D-32201206C77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18</a:t>
            </a:fld>
            <a:endParaRPr lang="en"/>
          </a:p>
        </p:txBody>
      </p:sp>
      <p:sp>
        <p:nvSpPr>
          <p:cNvPr id="3" name="Rectangle 2">
            <a:extLst>
              <a:ext uri="{FF2B5EF4-FFF2-40B4-BE49-F238E27FC236}">
                <a16:creationId xmlns:a16="http://schemas.microsoft.com/office/drawing/2014/main" id="{6746EA75-15EF-4341-AB62-81AA004F6907}"/>
              </a:ext>
            </a:extLst>
          </p:cNvPr>
          <p:cNvSpPr txBox="1">
            <a:spLocks noChangeArrowheads="1"/>
          </p:cNvSpPr>
          <p:nvPr/>
        </p:nvSpPr>
        <p:spPr>
          <a:xfrm>
            <a:off x="298549" y="366165"/>
            <a:ext cx="6798596" cy="422672"/>
          </a:xfrm>
          <a:prstGeom prst="rect">
            <a:avLst/>
          </a:prstGeom>
        </p:spPr>
        <p:txBody>
          <a:bodyPr>
            <a:noAutofit/>
            <a:scene3d>
              <a:camera prst="orthographicFront"/>
              <a:lightRig rig="flat" dir="tl">
                <a:rot lat="0" lon="0" rev="6600000"/>
              </a:lightRig>
            </a:scene3d>
            <a:sp3d extrusionH="25400" contourW="8890">
              <a:bevelT w="38100" h="31750"/>
              <a:contourClr>
                <a:schemeClr val="accent2">
                  <a:shade val="75000"/>
                </a:schemeClr>
              </a:contourClr>
            </a:sp3d>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75" b="1" dirty="0" err="1">
                <a:ln w="11430"/>
                <a:solidFill>
                  <a:srgbClr val="FF0000"/>
                </a:solidFill>
                <a:latin typeface="Times New Roman" pitchFamily="18" charset="0"/>
                <a:cs typeface="Times New Roman" pitchFamily="18" charset="0"/>
              </a:rPr>
              <a:t>Nội</a:t>
            </a:r>
            <a:r>
              <a:rPr lang="en-US" sz="2475" b="1" dirty="0">
                <a:ln w="11430"/>
                <a:solidFill>
                  <a:srgbClr val="FF0000"/>
                </a:solidFill>
                <a:latin typeface="Times New Roman" pitchFamily="18" charset="0"/>
                <a:cs typeface="Times New Roman" pitchFamily="18" charset="0"/>
              </a:rPr>
              <a:t> dung </a:t>
            </a:r>
            <a:r>
              <a:rPr lang="en-US" sz="2475" b="1" dirty="0" err="1">
                <a:ln w="11430"/>
                <a:solidFill>
                  <a:srgbClr val="FF0000"/>
                </a:solidFill>
                <a:latin typeface="Times New Roman" pitchFamily="18" charset="0"/>
                <a:cs typeface="Times New Roman" pitchFamily="18" charset="0"/>
              </a:rPr>
              <a:t>luận</a:t>
            </a:r>
            <a:r>
              <a:rPr lang="en-US" sz="2475" b="1" dirty="0">
                <a:ln w="11430"/>
                <a:solidFill>
                  <a:srgbClr val="FF0000"/>
                </a:solidFill>
                <a:latin typeface="Times New Roman" pitchFamily="18" charset="0"/>
                <a:cs typeface="Times New Roman" pitchFamily="18" charset="0"/>
              </a:rPr>
              <a:t> </a:t>
            </a:r>
            <a:r>
              <a:rPr lang="en-US" sz="2475" b="1" dirty="0" err="1">
                <a:ln w="11430"/>
                <a:solidFill>
                  <a:srgbClr val="FF0000"/>
                </a:solidFill>
                <a:latin typeface="Times New Roman" pitchFamily="18" charset="0"/>
                <a:cs typeface="Times New Roman" pitchFamily="18" charset="0"/>
              </a:rPr>
              <a:t>cương</a:t>
            </a:r>
            <a:r>
              <a:rPr lang="en-US" sz="2475" b="1" dirty="0">
                <a:ln w="11430"/>
                <a:solidFill>
                  <a:srgbClr val="FF0000"/>
                </a:solidFill>
                <a:latin typeface="Times New Roman" pitchFamily="18" charset="0"/>
                <a:cs typeface="Times New Roman" pitchFamily="18" charset="0"/>
              </a:rPr>
              <a:t> </a:t>
            </a:r>
            <a:r>
              <a:rPr lang="en-US" sz="2475" b="1" dirty="0" err="1">
                <a:ln w="11430"/>
                <a:solidFill>
                  <a:srgbClr val="FF0000"/>
                </a:solidFill>
                <a:latin typeface="Times New Roman" pitchFamily="18" charset="0"/>
                <a:cs typeface="Times New Roman" pitchFamily="18" charset="0"/>
              </a:rPr>
              <a:t>chính</a:t>
            </a:r>
            <a:r>
              <a:rPr lang="en-US" sz="2475" b="1" dirty="0">
                <a:ln w="11430"/>
                <a:solidFill>
                  <a:srgbClr val="FF0000"/>
                </a:solidFill>
                <a:latin typeface="Times New Roman" pitchFamily="18" charset="0"/>
                <a:cs typeface="Times New Roman" pitchFamily="18" charset="0"/>
              </a:rPr>
              <a:t> </a:t>
            </a:r>
            <a:r>
              <a:rPr lang="en-US" sz="2475" b="1" dirty="0" err="1">
                <a:ln w="11430"/>
                <a:solidFill>
                  <a:srgbClr val="FF0000"/>
                </a:solidFill>
                <a:latin typeface="Times New Roman" pitchFamily="18" charset="0"/>
                <a:cs typeface="Times New Roman" pitchFamily="18" charset="0"/>
              </a:rPr>
              <a:t>trị</a:t>
            </a:r>
            <a:r>
              <a:rPr lang="en-US" sz="2475" b="1" dirty="0">
                <a:ln w="11430"/>
                <a:solidFill>
                  <a:srgbClr val="FF0000"/>
                </a:solidFill>
                <a:latin typeface="Times New Roman" pitchFamily="18" charset="0"/>
                <a:cs typeface="Times New Roman" pitchFamily="18" charset="0"/>
              </a:rPr>
              <a:t> </a:t>
            </a:r>
            <a:r>
              <a:rPr lang="en-US" sz="2475" b="1" dirty="0" err="1">
                <a:ln w="11430"/>
                <a:solidFill>
                  <a:srgbClr val="FF0000"/>
                </a:solidFill>
                <a:latin typeface="Times New Roman" pitchFamily="18" charset="0"/>
                <a:cs typeface="Times New Roman" pitchFamily="18" charset="0"/>
              </a:rPr>
              <a:t>tháng</a:t>
            </a:r>
            <a:r>
              <a:rPr lang="en-US" sz="2475" b="1" dirty="0">
                <a:ln w="11430"/>
                <a:solidFill>
                  <a:srgbClr val="FF0000"/>
                </a:solidFill>
                <a:latin typeface="Times New Roman" pitchFamily="18" charset="0"/>
                <a:cs typeface="Times New Roman" pitchFamily="18" charset="0"/>
              </a:rPr>
              <a:t> 10-1930</a:t>
            </a:r>
          </a:p>
        </p:txBody>
      </p:sp>
      <p:sp>
        <p:nvSpPr>
          <p:cNvPr id="4" name="AutoShape 3">
            <a:extLst>
              <a:ext uri="{FF2B5EF4-FFF2-40B4-BE49-F238E27FC236}">
                <a16:creationId xmlns:a16="http://schemas.microsoft.com/office/drawing/2014/main" id="{F2CA2A93-3AF4-43E6-A01A-3B33896EC6F2}"/>
              </a:ext>
            </a:extLst>
          </p:cNvPr>
          <p:cNvSpPr>
            <a:spLocks noChangeArrowheads="1"/>
          </p:cNvSpPr>
          <p:nvPr/>
        </p:nvSpPr>
        <p:spPr bwMode="gray">
          <a:xfrm rot="39573186">
            <a:off x="4604743" y="2006799"/>
            <a:ext cx="594122" cy="216694"/>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sp>
        <p:nvSpPr>
          <p:cNvPr id="5" name="AutoShape 4">
            <a:extLst>
              <a:ext uri="{FF2B5EF4-FFF2-40B4-BE49-F238E27FC236}">
                <a16:creationId xmlns:a16="http://schemas.microsoft.com/office/drawing/2014/main" id="{1B75925C-8C32-4BAD-A8AE-807029D4337D}"/>
              </a:ext>
            </a:extLst>
          </p:cNvPr>
          <p:cNvSpPr>
            <a:spLocks noChangeArrowheads="1"/>
          </p:cNvSpPr>
          <p:nvPr/>
        </p:nvSpPr>
        <p:spPr bwMode="gray">
          <a:xfrm rot="3465783">
            <a:off x="4604743" y="3629621"/>
            <a:ext cx="594122" cy="216694"/>
          </a:xfrm>
          <a:prstGeom prst="rightArrow">
            <a:avLst>
              <a:gd name="adj1" fmla="val 35167"/>
              <a:gd name="adj2" fmla="val 111029"/>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sp>
        <p:nvSpPr>
          <p:cNvPr id="6" name="AutoShape 6">
            <a:extLst>
              <a:ext uri="{FF2B5EF4-FFF2-40B4-BE49-F238E27FC236}">
                <a16:creationId xmlns:a16="http://schemas.microsoft.com/office/drawing/2014/main" id="{50453912-7E6A-44E9-8F67-945ED3DF7086}"/>
              </a:ext>
            </a:extLst>
          </p:cNvPr>
          <p:cNvSpPr>
            <a:spLocks noChangeArrowheads="1"/>
          </p:cNvSpPr>
          <p:nvPr/>
        </p:nvSpPr>
        <p:spPr bwMode="gray">
          <a:xfrm rot="7535209">
            <a:off x="3661768" y="3604617"/>
            <a:ext cx="594122" cy="216694"/>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sp>
        <p:nvSpPr>
          <p:cNvPr id="7" name="AutoShape 7">
            <a:extLst>
              <a:ext uri="{FF2B5EF4-FFF2-40B4-BE49-F238E27FC236}">
                <a16:creationId xmlns:a16="http://schemas.microsoft.com/office/drawing/2014/main" id="{5F1B0C78-5A37-4C7A-9632-3C0A6A96FE7C}"/>
              </a:ext>
            </a:extLst>
          </p:cNvPr>
          <p:cNvSpPr>
            <a:spLocks noChangeArrowheads="1"/>
          </p:cNvSpPr>
          <p:nvPr/>
        </p:nvSpPr>
        <p:spPr bwMode="gray">
          <a:xfrm rot="20703691">
            <a:off x="5051854" y="2649278"/>
            <a:ext cx="594122" cy="216694"/>
          </a:xfrm>
          <a:prstGeom prst="rightArrow">
            <a:avLst>
              <a:gd name="adj1" fmla="val 35167"/>
              <a:gd name="adj2" fmla="val 111029"/>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sp>
        <p:nvSpPr>
          <p:cNvPr id="8" name="AutoShape 8">
            <a:extLst>
              <a:ext uri="{FF2B5EF4-FFF2-40B4-BE49-F238E27FC236}">
                <a16:creationId xmlns:a16="http://schemas.microsoft.com/office/drawing/2014/main" id="{4F4799F0-C898-45E8-B637-C65352D9FF49}"/>
              </a:ext>
            </a:extLst>
          </p:cNvPr>
          <p:cNvSpPr>
            <a:spLocks noChangeArrowheads="1"/>
          </p:cNvSpPr>
          <p:nvPr/>
        </p:nvSpPr>
        <p:spPr bwMode="gray">
          <a:xfrm rot="-10800000">
            <a:off x="3231356" y="2847975"/>
            <a:ext cx="647700" cy="216694"/>
          </a:xfrm>
          <a:prstGeom prst="rightArrow">
            <a:avLst>
              <a:gd name="adj1" fmla="val 35167"/>
              <a:gd name="adj2" fmla="val 121041"/>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sp>
        <p:nvSpPr>
          <p:cNvPr id="9" name="Oval 9">
            <a:extLst>
              <a:ext uri="{FF2B5EF4-FFF2-40B4-BE49-F238E27FC236}">
                <a16:creationId xmlns:a16="http://schemas.microsoft.com/office/drawing/2014/main" id="{779D1576-29DC-43A9-8B94-1B07A5995C82}"/>
              </a:ext>
            </a:extLst>
          </p:cNvPr>
          <p:cNvSpPr>
            <a:spLocks noChangeArrowheads="1"/>
          </p:cNvSpPr>
          <p:nvPr/>
        </p:nvSpPr>
        <p:spPr bwMode="auto">
          <a:xfrm>
            <a:off x="3133140" y="2843309"/>
            <a:ext cx="2521744" cy="357054"/>
          </a:xfrm>
          <a:prstGeom prst="ellipse">
            <a:avLst/>
          </a:prstGeom>
          <a:noFill/>
          <a:ln w="38100" algn="ctr">
            <a:solidFill>
              <a:schemeClr val="bg2"/>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square" anchor="ctr">
            <a:spAutoFit/>
          </a:bodyPr>
          <a:lstStyle/>
          <a:p>
            <a:pPr fontAlgn="base">
              <a:spcBef>
                <a:spcPct val="0"/>
              </a:spcBef>
              <a:spcAft>
                <a:spcPct val="0"/>
              </a:spcAft>
            </a:pPr>
            <a:endParaRPr lang="en-US" sz="1050">
              <a:solidFill>
                <a:schemeClr val="tx1">
                  <a:lumMod val="50000"/>
                </a:schemeClr>
              </a:solidFill>
              <a:latin typeface="Arial" charset="0"/>
            </a:endParaRPr>
          </a:p>
        </p:txBody>
      </p:sp>
      <p:grpSp>
        <p:nvGrpSpPr>
          <p:cNvPr id="10" name="Group 9">
            <a:extLst>
              <a:ext uri="{FF2B5EF4-FFF2-40B4-BE49-F238E27FC236}">
                <a16:creationId xmlns:a16="http://schemas.microsoft.com/office/drawing/2014/main" id="{888643DB-79F2-487A-8CE8-B7674E2212DF}"/>
              </a:ext>
            </a:extLst>
          </p:cNvPr>
          <p:cNvGrpSpPr/>
          <p:nvPr/>
        </p:nvGrpSpPr>
        <p:grpSpPr>
          <a:xfrm rot="20327876">
            <a:off x="3259290" y="1738271"/>
            <a:ext cx="502444" cy="898922"/>
            <a:chOff x="3267075" y="2093913"/>
            <a:chExt cx="669925" cy="1198562"/>
          </a:xfrm>
        </p:grpSpPr>
        <p:sp>
          <p:nvSpPr>
            <p:cNvPr id="11" name="AutoShape 5">
              <a:extLst>
                <a:ext uri="{FF2B5EF4-FFF2-40B4-BE49-F238E27FC236}">
                  <a16:creationId xmlns:a16="http://schemas.microsoft.com/office/drawing/2014/main" id="{1FDD0A55-44F8-4EC7-8FBD-28407EB506E7}"/>
                </a:ext>
              </a:extLst>
            </p:cNvPr>
            <p:cNvSpPr>
              <a:spLocks noChangeArrowheads="1"/>
            </p:cNvSpPr>
            <p:nvPr/>
          </p:nvSpPr>
          <p:spPr bwMode="gray">
            <a:xfrm rot="35969022">
              <a:off x="3396457" y="2751931"/>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grpSp>
          <p:nvGrpSpPr>
            <p:cNvPr id="12" name="Group 10">
              <a:extLst>
                <a:ext uri="{FF2B5EF4-FFF2-40B4-BE49-F238E27FC236}">
                  <a16:creationId xmlns:a16="http://schemas.microsoft.com/office/drawing/2014/main" id="{51B8B2A9-9E34-4F6D-A7CA-B98748B55E42}"/>
                </a:ext>
              </a:extLst>
            </p:cNvPr>
            <p:cNvGrpSpPr>
              <a:grpSpLocks/>
            </p:cNvGrpSpPr>
            <p:nvPr/>
          </p:nvGrpSpPr>
          <p:grpSpPr bwMode="auto">
            <a:xfrm>
              <a:off x="3267075" y="2093913"/>
              <a:ext cx="360363" cy="360362"/>
              <a:chOff x="1973" y="1706"/>
              <a:chExt cx="227" cy="227"/>
            </a:xfrm>
          </p:grpSpPr>
          <p:sp>
            <p:nvSpPr>
              <p:cNvPr id="13" name="Oval 11">
                <a:extLst>
                  <a:ext uri="{FF2B5EF4-FFF2-40B4-BE49-F238E27FC236}">
                    <a16:creationId xmlns:a16="http://schemas.microsoft.com/office/drawing/2014/main" id="{D76B7072-9536-4482-9ABA-A43612DF02C5}"/>
                  </a:ext>
                </a:extLst>
              </p:cNvPr>
              <p:cNvSpPr>
                <a:spLocks noChangeArrowheads="1"/>
              </p:cNvSpPr>
              <p:nvPr/>
            </p:nvSpPr>
            <p:spPr bwMode="gray">
              <a:xfrm>
                <a:off x="1973" y="1706"/>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sp>
            <p:nvSpPr>
              <p:cNvPr id="14" name="Oval 12">
                <a:extLst>
                  <a:ext uri="{FF2B5EF4-FFF2-40B4-BE49-F238E27FC236}">
                    <a16:creationId xmlns:a16="http://schemas.microsoft.com/office/drawing/2014/main" id="{13CE50D8-4C4B-4B83-9E71-00877D707823}"/>
                  </a:ext>
                </a:extLst>
              </p:cNvPr>
              <p:cNvSpPr>
                <a:spLocks noChangeArrowheads="1"/>
              </p:cNvSpPr>
              <p:nvPr/>
            </p:nvSpPr>
            <p:spPr bwMode="gray">
              <a:xfrm>
                <a:off x="1983" y="1725"/>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grpSp>
      </p:grpSp>
      <p:grpSp>
        <p:nvGrpSpPr>
          <p:cNvPr id="15" name="Group 13">
            <a:extLst>
              <a:ext uri="{FF2B5EF4-FFF2-40B4-BE49-F238E27FC236}">
                <a16:creationId xmlns:a16="http://schemas.microsoft.com/office/drawing/2014/main" id="{F3335931-0471-43F5-961B-6C4BD3329D0A}"/>
              </a:ext>
            </a:extLst>
          </p:cNvPr>
          <p:cNvGrpSpPr>
            <a:grpSpLocks/>
          </p:cNvGrpSpPr>
          <p:nvPr/>
        </p:nvGrpSpPr>
        <p:grpSpPr bwMode="auto">
          <a:xfrm>
            <a:off x="2884885" y="2812257"/>
            <a:ext cx="270272" cy="270272"/>
            <a:chOff x="1565" y="2659"/>
            <a:chExt cx="227" cy="227"/>
          </a:xfrm>
        </p:grpSpPr>
        <p:sp>
          <p:nvSpPr>
            <p:cNvPr id="16" name="Oval 14">
              <a:extLst>
                <a:ext uri="{FF2B5EF4-FFF2-40B4-BE49-F238E27FC236}">
                  <a16:creationId xmlns:a16="http://schemas.microsoft.com/office/drawing/2014/main" id="{B8F3FC21-09D0-4B24-880D-A763BB50BA4A}"/>
                </a:ext>
              </a:extLst>
            </p:cNvPr>
            <p:cNvSpPr>
              <a:spLocks noChangeArrowheads="1"/>
            </p:cNvSpPr>
            <p:nvPr/>
          </p:nvSpPr>
          <p:spPr bwMode="gray">
            <a:xfrm>
              <a:off x="1565" y="2659"/>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sp>
          <p:nvSpPr>
            <p:cNvPr id="17" name="Oval 15">
              <a:extLst>
                <a:ext uri="{FF2B5EF4-FFF2-40B4-BE49-F238E27FC236}">
                  <a16:creationId xmlns:a16="http://schemas.microsoft.com/office/drawing/2014/main" id="{7BFB770A-18A5-4F00-85A5-12086DB05856}"/>
                </a:ext>
              </a:extLst>
            </p:cNvPr>
            <p:cNvSpPr>
              <a:spLocks noChangeArrowheads="1"/>
            </p:cNvSpPr>
            <p:nvPr/>
          </p:nvSpPr>
          <p:spPr bwMode="gray">
            <a:xfrm>
              <a:off x="1575" y="2678"/>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grpSp>
      <p:grpSp>
        <p:nvGrpSpPr>
          <p:cNvPr id="18" name="Group 16">
            <a:extLst>
              <a:ext uri="{FF2B5EF4-FFF2-40B4-BE49-F238E27FC236}">
                <a16:creationId xmlns:a16="http://schemas.microsoft.com/office/drawing/2014/main" id="{66AC4D66-375A-4DE6-9AE3-8E42B5D23797}"/>
              </a:ext>
            </a:extLst>
          </p:cNvPr>
          <p:cNvGrpSpPr>
            <a:grpSpLocks/>
          </p:cNvGrpSpPr>
          <p:nvPr/>
        </p:nvGrpSpPr>
        <p:grpSpPr bwMode="auto">
          <a:xfrm>
            <a:off x="3532585" y="3969544"/>
            <a:ext cx="270272" cy="270272"/>
            <a:chOff x="2109" y="3612"/>
            <a:chExt cx="227" cy="227"/>
          </a:xfrm>
        </p:grpSpPr>
        <p:sp>
          <p:nvSpPr>
            <p:cNvPr id="19" name="Oval 17">
              <a:extLst>
                <a:ext uri="{FF2B5EF4-FFF2-40B4-BE49-F238E27FC236}">
                  <a16:creationId xmlns:a16="http://schemas.microsoft.com/office/drawing/2014/main" id="{6FBD2D02-6509-48D6-8172-C3FE351685BF}"/>
                </a:ext>
              </a:extLst>
            </p:cNvPr>
            <p:cNvSpPr>
              <a:spLocks noChangeArrowheads="1"/>
            </p:cNvSpPr>
            <p:nvPr/>
          </p:nvSpPr>
          <p:spPr bwMode="gray">
            <a:xfrm>
              <a:off x="2109" y="3612"/>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sp>
          <p:nvSpPr>
            <p:cNvPr id="20" name="Oval 18">
              <a:extLst>
                <a:ext uri="{FF2B5EF4-FFF2-40B4-BE49-F238E27FC236}">
                  <a16:creationId xmlns:a16="http://schemas.microsoft.com/office/drawing/2014/main" id="{CE224D15-914B-4E2A-84FA-158893678331}"/>
                </a:ext>
              </a:extLst>
            </p:cNvPr>
            <p:cNvSpPr>
              <a:spLocks noChangeArrowheads="1"/>
            </p:cNvSpPr>
            <p:nvPr/>
          </p:nvSpPr>
          <p:spPr bwMode="gray">
            <a:xfrm>
              <a:off x="2119" y="3631"/>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grpSp>
      <p:grpSp>
        <p:nvGrpSpPr>
          <p:cNvPr id="21" name="Group 19">
            <a:extLst>
              <a:ext uri="{FF2B5EF4-FFF2-40B4-BE49-F238E27FC236}">
                <a16:creationId xmlns:a16="http://schemas.microsoft.com/office/drawing/2014/main" id="{9ED2BE1E-7739-4F5C-B10E-D0842F82CB58}"/>
              </a:ext>
            </a:extLst>
          </p:cNvPr>
          <p:cNvGrpSpPr>
            <a:grpSpLocks/>
          </p:cNvGrpSpPr>
          <p:nvPr/>
        </p:nvGrpSpPr>
        <p:grpSpPr bwMode="auto">
          <a:xfrm>
            <a:off x="4980385" y="1554957"/>
            <a:ext cx="270272" cy="270272"/>
            <a:chOff x="3470" y="1706"/>
            <a:chExt cx="227" cy="227"/>
          </a:xfrm>
        </p:grpSpPr>
        <p:sp>
          <p:nvSpPr>
            <p:cNvPr id="22" name="Oval 20">
              <a:extLst>
                <a:ext uri="{FF2B5EF4-FFF2-40B4-BE49-F238E27FC236}">
                  <a16:creationId xmlns:a16="http://schemas.microsoft.com/office/drawing/2014/main" id="{4B6AC8E0-84C0-46AC-862B-AA41DECC5296}"/>
                </a:ext>
              </a:extLst>
            </p:cNvPr>
            <p:cNvSpPr>
              <a:spLocks noChangeArrowheads="1"/>
            </p:cNvSpPr>
            <p:nvPr/>
          </p:nvSpPr>
          <p:spPr bwMode="gray">
            <a:xfrm>
              <a:off x="3470" y="1706"/>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sp>
          <p:nvSpPr>
            <p:cNvPr id="23" name="Oval 21">
              <a:extLst>
                <a:ext uri="{FF2B5EF4-FFF2-40B4-BE49-F238E27FC236}">
                  <a16:creationId xmlns:a16="http://schemas.microsoft.com/office/drawing/2014/main" id="{06F60177-5586-4FC4-B700-7683A2B26A84}"/>
                </a:ext>
              </a:extLst>
            </p:cNvPr>
            <p:cNvSpPr>
              <a:spLocks noChangeArrowheads="1"/>
            </p:cNvSpPr>
            <p:nvPr/>
          </p:nvSpPr>
          <p:spPr bwMode="gray">
            <a:xfrm>
              <a:off x="3480" y="1725"/>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grpSp>
      <p:grpSp>
        <p:nvGrpSpPr>
          <p:cNvPr id="24" name="Group 22">
            <a:extLst>
              <a:ext uri="{FF2B5EF4-FFF2-40B4-BE49-F238E27FC236}">
                <a16:creationId xmlns:a16="http://schemas.microsoft.com/office/drawing/2014/main" id="{DA8D21C1-3BEB-416B-834D-4D18DA2B3187}"/>
              </a:ext>
            </a:extLst>
          </p:cNvPr>
          <p:cNvGrpSpPr>
            <a:grpSpLocks/>
          </p:cNvGrpSpPr>
          <p:nvPr/>
        </p:nvGrpSpPr>
        <p:grpSpPr bwMode="auto">
          <a:xfrm>
            <a:off x="5678081" y="2493796"/>
            <a:ext cx="270272" cy="270272"/>
            <a:chOff x="3923" y="2659"/>
            <a:chExt cx="227" cy="227"/>
          </a:xfrm>
        </p:grpSpPr>
        <p:sp>
          <p:nvSpPr>
            <p:cNvPr id="25" name="Oval 23">
              <a:extLst>
                <a:ext uri="{FF2B5EF4-FFF2-40B4-BE49-F238E27FC236}">
                  <a16:creationId xmlns:a16="http://schemas.microsoft.com/office/drawing/2014/main" id="{6EA0D9B4-E2E5-49AC-8FE4-75568C10C929}"/>
                </a:ext>
              </a:extLst>
            </p:cNvPr>
            <p:cNvSpPr>
              <a:spLocks noChangeArrowheads="1"/>
            </p:cNvSpPr>
            <p:nvPr/>
          </p:nvSpPr>
          <p:spPr bwMode="gray">
            <a:xfrm>
              <a:off x="3923" y="2659"/>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sp>
          <p:nvSpPr>
            <p:cNvPr id="26" name="Oval 24">
              <a:extLst>
                <a:ext uri="{FF2B5EF4-FFF2-40B4-BE49-F238E27FC236}">
                  <a16:creationId xmlns:a16="http://schemas.microsoft.com/office/drawing/2014/main" id="{4A8341D9-584A-40BE-A756-7C968490AB8E}"/>
                </a:ext>
              </a:extLst>
            </p:cNvPr>
            <p:cNvSpPr>
              <a:spLocks noChangeArrowheads="1"/>
            </p:cNvSpPr>
            <p:nvPr/>
          </p:nvSpPr>
          <p:spPr bwMode="gray">
            <a:xfrm>
              <a:off x="3933" y="2678"/>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grpSp>
      <p:grpSp>
        <p:nvGrpSpPr>
          <p:cNvPr id="27" name="Group 25">
            <a:extLst>
              <a:ext uri="{FF2B5EF4-FFF2-40B4-BE49-F238E27FC236}">
                <a16:creationId xmlns:a16="http://schemas.microsoft.com/office/drawing/2014/main" id="{8F1688B5-04A5-48D2-9423-36A6BE56B511}"/>
              </a:ext>
            </a:extLst>
          </p:cNvPr>
          <p:cNvGrpSpPr>
            <a:grpSpLocks/>
          </p:cNvGrpSpPr>
          <p:nvPr/>
        </p:nvGrpSpPr>
        <p:grpSpPr bwMode="auto">
          <a:xfrm>
            <a:off x="5022057" y="4012407"/>
            <a:ext cx="270272" cy="270272"/>
            <a:chOff x="3515" y="3521"/>
            <a:chExt cx="227" cy="227"/>
          </a:xfrm>
        </p:grpSpPr>
        <p:sp>
          <p:nvSpPr>
            <p:cNvPr id="28" name="Oval 26">
              <a:extLst>
                <a:ext uri="{FF2B5EF4-FFF2-40B4-BE49-F238E27FC236}">
                  <a16:creationId xmlns:a16="http://schemas.microsoft.com/office/drawing/2014/main" id="{C19D505D-70E6-4F42-8234-4A7C388759DC}"/>
                </a:ext>
              </a:extLst>
            </p:cNvPr>
            <p:cNvSpPr>
              <a:spLocks noChangeArrowheads="1"/>
            </p:cNvSpPr>
            <p:nvPr/>
          </p:nvSpPr>
          <p:spPr bwMode="gray">
            <a:xfrm>
              <a:off x="3515" y="3521"/>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sp>
          <p:nvSpPr>
            <p:cNvPr id="29" name="Oval 27">
              <a:extLst>
                <a:ext uri="{FF2B5EF4-FFF2-40B4-BE49-F238E27FC236}">
                  <a16:creationId xmlns:a16="http://schemas.microsoft.com/office/drawing/2014/main" id="{010449EE-9206-4A00-B333-32D7CB7DC9B3}"/>
                </a:ext>
              </a:extLst>
            </p:cNvPr>
            <p:cNvSpPr>
              <a:spLocks noChangeArrowheads="1"/>
            </p:cNvSpPr>
            <p:nvPr/>
          </p:nvSpPr>
          <p:spPr bwMode="gray">
            <a:xfrm>
              <a:off x="3525" y="3540"/>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grpSp>
      <p:sp>
        <p:nvSpPr>
          <p:cNvPr id="30" name="Oval 28">
            <a:extLst>
              <a:ext uri="{FF2B5EF4-FFF2-40B4-BE49-F238E27FC236}">
                <a16:creationId xmlns:a16="http://schemas.microsoft.com/office/drawing/2014/main" id="{EE71400D-599C-4B92-8D06-29803BE8C1EA}"/>
              </a:ext>
            </a:extLst>
          </p:cNvPr>
          <p:cNvSpPr>
            <a:spLocks noChangeArrowheads="1"/>
          </p:cNvSpPr>
          <p:nvPr/>
        </p:nvSpPr>
        <p:spPr bwMode="gray">
          <a:xfrm>
            <a:off x="3739753" y="2791488"/>
            <a:ext cx="259766" cy="35705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pPr>
            <a:endParaRPr lang="en-US" sz="1050">
              <a:solidFill>
                <a:schemeClr val="tx1">
                  <a:lumMod val="50000"/>
                </a:schemeClr>
              </a:solidFill>
              <a:latin typeface="Arial" charset="0"/>
            </a:endParaRPr>
          </a:p>
        </p:txBody>
      </p:sp>
      <p:sp>
        <p:nvSpPr>
          <p:cNvPr id="31" name="Oval 29">
            <a:extLst>
              <a:ext uri="{FF2B5EF4-FFF2-40B4-BE49-F238E27FC236}">
                <a16:creationId xmlns:a16="http://schemas.microsoft.com/office/drawing/2014/main" id="{1039CB77-F592-47FC-A368-7518685CF9DC}"/>
              </a:ext>
            </a:extLst>
          </p:cNvPr>
          <p:cNvSpPr>
            <a:spLocks noChangeArrowheads="1"/>
          </p:cNvSpPr>
          <p:nvPr/>
        </p:nvSpPr>
        <p:spPr bwMode="gray">
          <a:xfrm>
            <a:off x="3734991" y="2779582"/>
            <a:ext cx="259766" cy="357054"/>
          </a:xfrm>
          <a:prstGeom prst="ellipse">
            <a:avLst/>
          </a:prstGeom>
          <a:gradFill rotWithShape="1">
            <a:gsLst>
              <a:gs pos="0">
                <a:schemeClr val="hlink">
                  <a:alpha val="32001"/>
                </a:schemeClr>
              </a:gs>
              <a:gs pos="100000">
                <a:schemeClr val="hlink">
                  <a:gamma/>
                  <a:shade val="46275"/>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fontAlgn="base">
              <a:spcBef>
                <a:spcPct val="0"/>
              </a:spcBef>
              <a:spcAft>
                <a:spcPct val="0"/>
              </a:spcAft>
            </a:pPr>
            <a:endParaRPr lang="en-US" sz="1050">
              <a:solidFill>
                <a:schemeClr val="tx1">
                  <a:lumMod val="50000"/>
                </a:schemeClr>
              </a:solidFill>
              <a:latin typeface="Arial" charset="0"/>
            </a:endParaRPr>
          </a:p>
        </p:txBody>
      </p:sp>
      <p:sp>
        <p:nvSpPr>
          <p:cNvPr id="32" name="Oval 30">
            <a:extLst>
              <a:ext uri="{FF2B5EF4-FFF2-40B4-BE49-F238E27FC236}">
                <a16:creationId xmlns:a16="http://schemas.microsoft.com/office/drawing/2014/main" id="{4D6BDD83-F502-4396-BAFF-E45A4D69497F}"/>
              </a:ext>
            </a:extLst>
          </p:cNvPr>
          <p:cNvSpPr>
            <a:spLocks noChangeArrowheads="1"/>
          </p:cNvSpPr>
          <p:nvPr/>
        </p:nvSpPr>
        <p:spPr bwMode="gray">
          <a:xfrm>
            <a:off x="3835004" y="2791488"/>
            <a:ext cx="1268015" cy="35705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pPr>
            <a:endParaRPr lang="en-US" sz="1050">
              <a:solidFill>
                <a:schemeClr val="tx1">
                  <a:lumMod val="50000"/>
                </a:schemeClr>
              </a:solidFill>
              <a:latin typeface="Arial" charset="0"/>
            </a:endParaRPr>
          </a:p>
        </p:txBody>
      </p:sp>
      <p:sp>
        <p:nvSpPr>
          <p:cNvPr id="33" name="Oval 31">
            <a:extLst>
              <a:ext uri="{FF2B5EF4-FFF2-40B4-BE49-F238E27FC236}">
                <a16:creationId xmlns:a16="http://schemas.microsoft.com/office/drawing/2014/main" id="{1B6904EB-B727-4B2F-A2D6-93B53BDB2625}"/>
              </a:ext>
            </a:extLst>
          </p:cNvPr>
          <p:cNvSpPr>
            <a:spLocks noChangeArrowheads="1"/>
          </p:cNvSpPr>
          <p:nvPr/>
        </p:nvSpPr>
        <p:spPr bwMode="gray">
          <a:xfrm>
            <a:off x="3821906" y="2771247"/>
            <a:ext cx="1268016" cy="357054"/>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pPr>
            <a:endParaRPr lang="en-US" sz="1050">
              <a:solidFill>
                <a:schemeClr val="tx1">
                  <a:lumMod val="50000"/>
                </a:schemeClr>
              </a:solidFill>
              <a:latin typeface="Arial" charset="0"/>
            </a:endParaRPr>
          </a:p>
        </p:txBody>
      </p:sp>
      <p:sp>
        <p:nvSpPr>
          <p:cNvPr id="34" name="Oval 32">
            <a:extLst>
              <a:ext uri="{FF2B5EF4-FFF2-40B4-BE49-F238E27FC236}">
                <a16:creationId xmlns:a16="http://schemas.microsoft.com/office/drawing/2014/main" id="{AFF1CC15-F5B0-4595-AFF8-130CA2F2E5D1}"/>
              </a:ext>
            </a:extLst>
          </p:cNvPr>
          <p:cNvSpPr>
            <a:spLocks noChangeArrowheads="1"/>
          </p:cNvSpPr>
          <p:nvPr/>
        </p:nvSpPr>
        <p:spPr bwMode="gray">
          <a:xfrm>
            <a:off x="3898107" y="2791488"/>
            <a:ext cx="1141810" cy="357054"/>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fontAlgn="base">
              <a:spcBef>
                <a:spcPct val="0"/>
              </a:spcBef>
              <a:spcAft>
                <a:spcPct val="0"/>
              </a:spcAft>
            </a:pPr>
            <a:endParaRPr lang="en-US" sz="1050">
              <a:solidFill>
                <a:schemeClr val="tx1">
                  <a:lumMod val="50000"/>
                </a:schemeClr>
              </a:solidFill>
              <a:latin typeface="Arial" charset="0"/>
            </a:endParaRPr>
          </a:p>
        </p:txBody>
      </p:sp>
      <p:sp>
        <p:nvSpPr>
          <p:cNvPr id="35" name="Oval 33">
            <a:extLst>
              <a:ext uri="{FF2B5EF4-FFF2-40B4-BE49-F238E27FC236}">
                <a16:creationId xmlns:a16="http://schemas.microsoft.com/office/drawing/2014/main" id="{780A60D6-840D-4B65-9568-5C0245BA12D5}"/>
              </a:ext>
            </a:extLst>
          </p:cNvPr>
          <p:cNvSpPr>
            <a:spLocks noChangeArrowheads="1"/>
          </p:cNvSpPr>
          <p:nvPr/>
        </p:nvSpPr>
        <p:spPr bwMode="gray">
          <a:xfrm>
            <a:off x="3914775" y="2413397"/>
            <a:ext cx="1103710" cy="1104900"/>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en-US" sz="1050">
              <a:solidFill>
                <a:schemeClr val="tx1">
                  <a:lumMod val="50000"/>
                </a:schemeClr>
              </a:solidFill>
              <a:latin typeface="Arial" charset="0"/>
            </a:endParaRPr>
          </a:p>
        </p:txBody>
      </p:sp>
      <p:sp>
        <p:nvSpPr>
          <p:cNvPr id="36" name="Oval 34">
            <a:extLst>
              <a:ext uri="{FF2B5EF4-FFF2-40B4-BE49-F238E27FC236}">
                <a16:creationId xmlns:a16="http://schemas.microsoft.com/office/drawing/2014/main" id="{D65DEB67-CA7A-4A54-A07E-B12F54F671B9}"/>
              </a:ext>
            </a:extLst>
          </p:cNvPr>
          <p:cNvSpPr>
            <a:spLocks noChangeArrowheads="1"/>
          </p:cNvSpPr>
          <p:nvPr/>
        </p:nvSpPr>
        <p:spPr bwMode="gray">
          <a:xfrm>
            <a:off x="3927873" y="2420541"/>
            <a:ext cx="1078706" cy="1076325"/>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en-US" sz="1050">
              <a:solidFill>
                <a:schemeClr val="tx1">
                  <a:lumMod val="50000"/>
                </a:schemeClr>
              </a:solidFill>
              <a:latin typeface="Arial" charset="0"/>
            </a:endParaRPr>
          </a:p>
        </p:txBody>
      </p:sp>
      <p:sp>
        <p:nvSpPr>
          <p:cNvPr id="37" name="Oval 35">
            <a:extLst>
              <a:ext uri="{FF2B5EF4-FFF2-40B4-BE49-F238E27FC236}">
                <a16:creationId xmlns:a16="http://schemas.microsoft.com/office/drawing/2014/main" id="{456081BE-7198-4465-B5CA-470FDF997CAC}"/>
              </a:ext>
            </a:extLst>
          </p:cNvPr>
          <p:cNvSpPr>
            <a:spLocks noChangeArrowheads="1"/>
          </p:cNvSpPr>
          <p:nvPr/>
        </p:nvSpPr>
        <p:spPr bwMode="gray">
          <a:xfrm>
            <a:off x="3939779" y="2431256"/>
            <a:ext cx="1025128" cy="1006079"/>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en-US" sz="1050">
              <a:solidFill>
                <a:schemeClr val="tx1">
                  <a:lumMod val="50000"/>
                </a:schemeClr>
              </a:solidFill>
              <a:latin typeface="Arial" charset="0"/>
            </a:endParaRPr>
          </a:p>
        </p:txBody>
      </p:sp>
      <p:sp>
        <p:nvSpPr>
          <p:cNvPr id="38" name="Oval 36">
            <a:extLst>
              <a:ext uri="{FF2B5EF4-FFF2-40B4-BE49-F238E27FC236}">
                <a16:creationId xmlns:a16="http://schemas.microsoft.com/office/drawing/2014/main" id="{7BD8BF80-1BA4-474D-BD80-EBD2DFA87D1E}"/>
              </a:ext>
            </a:extLst>
          </p:cNvPr>
          <p:cNvSpPr>
            <a:spLocks noChangeArrowheads="1"/>
          </p:cNvSpPr>
          <p:nvPr/>
        </p:nvSpPr>
        <p:spPr bwMode="gray">
          <a:xfrm>
            <a:off x="4000500" y="2458641"/>
            <a:ext cx="910829" cy="817959"/>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fontAlgn="base">
              <a:spcBef>
                <a:spcPct val="0"/>
              </a:spcBef>
              <a:spcAft>
                <a:spcPct val="0"/>
              </a:spcAft>
            </a:pPr>
            <a:endParaRPr lang="en-US" sz="1050">
              <a:solidFill>
                <a:schemeClr val="tx1">
                  <a:lumMod val="50000"/>
                </a:schemeClr>
              </a:solidFill>
              <a:latin typeface="Arial" charset="0"/>
            </a:endParaRPr>
          </a:p>
        </p:txBody>
      </p:sp>
      <p:sp>
        <p:nvSpPr>
          <p:cNvPr id="39" name="Rectangle 38">
            <a:extLst>
              <a:ext uri="{FF2B5EF4-FFF2-40B4-BE49-F238E27FC236}">
                <a16:creationId xmlns:a16="http://schemas.microsoft.com/office/drawing/2014/main" id="{5A2CA96F-6569-4974-9DC2-4DDFAB065F3A}"/>
              </a:ext>
            </a:extLst>
          </p:cNvPr>
          <p:cNvSpPr/>
          <p:nvPr/>
        </p:nvSpPr>
        <p:spPr>
          <a:xfrm>
            <a:off x="2754647" y="825705"/>
            <a:ext cx="3395390" cy="854080"/>
          </a:xfrm>
          <a:prstGeom prst="rect">
            <a:avLst/>
          </a:prstGeom>
        </p:spPr>
        <p:txBody>
          <a:bodyPr wrap="square">
            <a:spAutoFit/>
          </a:bodyPr>
          <a:lstStyle/>
          <a:p>
            <a:pPr algn="ctr"/>
            <a:r>
              <a:rPr lang="en-US" sz="1650" b="1" dirty="0" err="1">
                <a:solidFill>
                  <a:schemeClr val="tx1">
                    <a:lumMod val="50000"/>
                  </a:schemeClr>
                </a:solidFill>
                <a:latin typeface="Times New Roman" pitchFamily="18" charset="0"/>
                <a:cs typeface="Times New Roman" pitchFamily="18" charset="0"/>
              </a:rPr>
              <a:t>Phân</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tích</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đặc</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điểm</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tình</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hình</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và</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nêu</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những</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vấn</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đề</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cơ</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bản</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của</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cách</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mạng</a:t>
            </a:r>
            <a:endParaRPr lang="en-US" sz="1650" b="1" dirty="0">
              <a:solidFill>
                <a:schemeClr val="tx1">
                  <a:lumMod val="50000"/>
                </a:schemeClr>
              </a:solidFill>
              <a:latin typeface="Times New Roman" pitchFamily="18" charset="0"/>
              <a:cs typeface="Times New Roman" pitchFamily="18" charset="0"/>
            </a:endParaRPr>
          </a:p>
        </p:txBody>
      </p:sp>
      <p:sp>
        <p:nvSpPr>
          <p:cNvPr id="40" name="Rectangle 39">
            <a:extLst>
              <a:ext uri="{FF2B5EF4-FFF2-40B4-BE49-F238E27FC236}">
                <a16:creationId xmlns:a16="http://schemas.microsoft.com/office/drawing/2014/main" id="{05DC4186-1D21-408C-B15F-48746121CAB1}"/>
              </a:ext>
            </a:extLst>
          </p:cNvPr>
          <p:cNvSpPr/>
          <p:nvPr/>
        </p:nvSpPr>
        <p:spPr>
          <a:xfrm>
            <a:off x="5298639" y="1592720"/>
            <a:ext cx="1941557" cy="346249"/>
          </a:xfrm>
          <a:prstGeom prst="rect">
            <a:avLst/>
          </a:prstGeom>
        </p:spPr>
        <p:txBody>
          <a:bodyPr wrap="none">
            <a:spAutoFit/>
          </a:bodyPr>
          <a:lstStyle/>
          <a:p>
            <a:r>
              <a:rPr lang="en-US" sz="1650" b="1" dirty="0" err="1">
                <a:solidFill>
                  <a:schemeClr val="tx1">
                    <a:lumMod val="50000"/>
                  </a:schemeClr>
                </a:solidFill>
                <a:latin typeface="Times New Roman" pitchFamily="18" charset="0"/>
                <a:cs typeface="Times New Roman" pitchFamily="18" charset="0"/>
              </a:rPr>
              <a:t>Mâu</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thuẫn</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giai</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cấp</a:t>
            </a:r>
            <a:endParaRPr lang="en-US" sz="1650" b="1" dirty="0">
              <a:solidFill>
                <a:schemeClr val="tx1">
                  <a:lumMod val="50000"/>
                </a:schemeClr>
              </a:solidFill>
              <a:latin typeface="Times New Roman" pitchFamily="18" charset="0"/>
              <a:cs typeface="Times New Roman" pitchFamily="18" charset="0"/>
            </a:endParaRPr>
          </a:p>
        </p:txBody>
      </p:sp>
      <p:sp>
        <p:nvSpPr>
          <p:cNvPr id="41" name="Rectangle 40">
            <a:extLst>
              <a:ext uri="{FF2B5EF4-FFF2-40B4-BE49-F238E27FC236}">
                <a16:creationId xmlns:a16="http://schemas.microsoft.com/office/drawing/2014/main" id="{B9AAC2BB-4969-434F-A566-5B53CD68755C}"/>
              </a:ext>
            </a:extLst>
          </p:cNvPr>
          <p:cNvSpPr/>
          <p:nvPr/>
        </p:nvSpPr>
        <p:spPr>
          <a:xfrm>
            <a:off x="5948353" y="2377722"/>
            <a:ext cx="2122697" cy="600164"/>
          </a:xfrm>
          <a:prstGeom prst="rect">
            <a:avLst/>
          </a:prstGeom>
        </p:spPr>
        <p:txBody>
          <a:bodyPr wrap="none">
            <a:spAutoFit/>
          </a:bodyPr>
          <a:lstStyle/>
          <a:p>
            <a:r>
              <a:rPr lang="en-US" sz="1650" b="1" dirty="0" err="1">
                <a:solidFill>
                  <a:schemeClr val="tx1">
                    <a:lumMod val="50000"/>
                  </a:schemeClr>
                </a:solidFill>
                <a:latin typeface="Times New Roman" pitchFamily="18" charset="0"/>
                <a:cs typeface="Times New Roman" pitchFamily="18" charset="0"/>
              </a:rPr>
              <a:t>Phương</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hướng</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chiến</a:t>
            </a:r>
            <a:r>
              <a:rPr lang="en-US" sz="1650" b="1" dirty="0">
                <a:solidFill>
                  <a:schemeClr val="tx1">
                    <a:lumMod val="50000"/>
                  </a:schemeClr>
                </a:solidFill>
                <a:latin typeface="Times New Roman" pitchFamily="18" charset="0"/>
                <a:cs typeface="Times New Roman" pitchFamily="18" charset="0"/>
              </a:rPr>
              <a:t> </a:t>
            </a:r>
          </a:p>
          <a:p>
            <a:r>
              <a:rPr lang="en-US" sz="1650" b="1" dirty="0" err="1">
                <a:solidFill>
                  <a:schemeClr val="tx1">
                    <a:lumMod val="50000"/>
                  </a:schemeClr>
                </a:solidFill>
                <a:latin typeface="Times New Roman" pitchFamily="18" charset="0"/>
                <a:cs typeface="Times New Roman" pitchFamily="18" charset="0"/>
              </a:rPr>
              <a:t>lược</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của</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cách</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mạng</a:t>
            </a:r>
            <a:endParaRPr lang="en-US" sz="1650" b="1" dirty="0">
              <a:solidFill>
                <a:schemeClr val="tx1">
                  <a:lumMod val="50000"/>
                </a:schemeClr>
              </a:solidFill>
              <a:latin typeface="Times New Roman" pitchFamily="18" charset="0"/>
              <a:cs typeface="Times New Roman" pitchFamily="18" charset="0"/>
            </a:endParaRPr>
          </a:p>
        </p:txBody>
      </p:sp>
      <p:sp>
        <p:nvSpPr>
          <p:cNvPr id="42" name="Rectangle 41">
            <a:extLst>
              <a:ext uri="{FF2B5EF4-FFF2-40B4-BE49-F238E27FC236}">
                <a16:creationId xmlns:a16="http://schemas.microsoft.com/office/drawing/2014/main" id="{C422B89F-517A-49ED-B2DE-93B559ED039B}"/>
              </a:ext>
            </a:extLst>
          </p:cNvPr>
          <p:cNvSpPr/>
          <p:nvPr/>
        </p:nvSpPr>
        <p:spPr>
          <a:xfrm>
            <a:off x="4509371" y="4350283"/>
            <a:ext cx="2383986" cy="369332"/>
          </a:xfrm>
          <a:prstGeom prst="rect">
            <a:avLst/>
          </a:prstGeom>
        </p:spPr>
        <p:txBody>
          <a:bodyPr wrap="none">
            <a:spAutoFit/>
          </a:bodyPr>
          <a:lstStyle/>
          <a:p>
            <a:r>
              <a:rPr lang="en-US" sz="1800" b="1" dirty="0">
                <a:solidFill>
                  <a:schemeClr val="tx1">
                    <a:lumMod val="50000"/>
                  </a:schemeClr>
                </a:solidFill>
                <a:latin typeface="Times New Roman" pitchFamily="18" charset="0"/>
                <a:cs typeface="Times New Roman" pitchFamily="18" charset="0"/>
              </a:rPr>
              <a:t> </a:t>
            </a:r>
            <a:r>
              <a:rPr lang="en-US" sz="1800" b="1" dirty="0" err="1">
                <a:solidFill>
                  <a:schemeClr val="tx1">
                    <a:lumMod val="50000"/>
                  </a:schemeClr>
                </a:solidFill>
                <a:latin typeface="Times New Roman" pitchFamily="18" charset="0"/>
                <a:cs typeface="Times New Roman" pitchFamily="18" charset="0"/>
              </a:rPr>
              <a:t>Lực</a:t>
            </a:r>
            <a:r>
              <a:rPr lang="en-US" sz="1800" b="1" dirty="0">
                <a:solidFill>
                  <a:schemeClr val="tx1">
                    <a:lumMod val="50000"/>
                  </a:schemeClr>
                </a:solidFill>
                <a:latin typeface="Times New Roman" pitchFamily="18" charset="0"/>
                <a:cs typeface="Times New Roman" pitchFamily="18" charset="0"/>
              </a:rPr>
              <a:t> </a:t>
            </a:r>
            <a:r>
              <a:rPr lang="en-US" sz="1800" b="1" dirty="0" err="1">
                <a:solidFill>
                  <a:schemeClr val="tx1">
                    <a:lumMod val="50000"/>
                  </a:schemeClr>
                </a:solidFill>
                <a:latin typeface="Times New Roman" pitchFamily="18" charset="0"/>
                <a:cs typeface="Times New Roman" pitchFamily="18" charset="0"/>
              </a:rPr>
              <a:t>lượng</a:t>
            </a:r>
            <a:r>
              <a:rPr lang="en-US" sz="1800" b="1" dirty="0">
                <a:solidFill>
                  <a:schemeClr val="tx1">
                    <a:lumMod val="50000"/>
                  </a:schemeClr>
                </a:solidFill>
                <a:latin typeface="Times New Roman" pitchFamily="18" charset="0"/>
                <a:cs typeface="Times New Roman" pitchFamily="18" charset="0"/>
              </a:rPr>
              <a:t> </a:t>
            </a:r>
            <a:r>
              <a:rPr lang="en-US" sz="1800" b="1" dirty="0" err="1">
                <a:solidFill>
                  <a:schemeClr val="tx1">
                    <a:lumMod val="50000"/>
                  </a:schemeClr>
                </a:solidFill>
                <a:latin typeface="Times New Roman" pitchFamily="18" charset="0"/>
                <a:cs typeface="Times New Roman" pitchFamily="18" charset="0"/>
              </a:rPr>
              <a:t>cách</a:t>
            </a:r>
            <a:r>
              <a:rPr lang="en-US" sz="1800" b="1" dirty="0">
                <a:solidFill>
                  <a:schemeClr val="tx1">
                    <a:lumMod val="50000"/>
                  </a:schemeClr>
                </a:solidFill>
                <a:latin typeface="Times New Roman" pitchFamily="18" charset="0"/>
                <a:cs typeface="Times New Roman" pitchFamily="18" charset="0"/>
              </a:rPr>
              <a:t> </a:t>
            </a:r>
            <a:r>
              <a:rPr lang="en-US" sz="1800" b="1" dirty="0" err="1">
                <a:solidFill>
                  <a:schemeClr val="tx1">
                    <a:lumMod val="50000"/>
                  </a:schemeClr>
                </a:solidFill>
                <a:latin typeface="Times New Roman" pitchFamily="18" charset="0"/>
                <a:cs typeface="Times New Roman" pitchFamily="18" charset="0"/>
              </a:rPr>
              <a:t>mạng</a:t>
            </a:r>
            <a:endParaRPr lang="en-US" sz="1800" b="1" dirty="0">
              <a:solidFill>
                <a:schemeClr val="tx1">
                  <a:lumMod val="50000"/>
                </a:schemeClr>
              </a:solidFill>
              <a:latin typeface="Times New Roman" pitchFamily="18" charset="0"/>
              <a:cs typeface="Times New Roman" pitchFamily="18" charset="0"/>
            </a:endParaRPr>
          </a:p>
        </p:txBody>
      </p:sp>
      <p:sp>
        <p:nvSpPr>
          <p:cNvPr id="43" name="Rectangle 42">
            <a:extLst>
              <a:ext uri="{FF2B5EF4-FFF2-40B4-BE49-F238E27FC236}">
                <a16:creationId xmlns:a16="http://schemas.microsoft.com/office/drawing/2014/main" id="{48B4AC81-AE21-426F-944E-FC12C62DD7B1}"/>
              </a:ext>
            </a:extLst>
          </p:cNvPr>
          <p:cNvSpPr/>
          <p:nvPr/>
        </p:nvSpPr>
        <p:spPr>
          <a:xfrm>
            <a:off x="1552272" y="4343400"/>
            <a:ext cx="2483372" cy="346249"/>
          </a:xfrm>
          <a:prstGeom prst="rect">
            <a:avLst/>
          </a:prstGeom>
        </p:spPr>
        <p:txBody>
          <a:bodyPr wrap="none">
            <a:spAutoFit/>
          </a:bodyPr>
          <a:lstStyle/>
          <a:p>
            <a:r>
              <a:rPr lang="en-US" sz="1650" b="1" dirty="0" err="1">
                <a:solidFill>
                  <a:schemeClr val="tx1">
                    <a:lumMod val="50000"/>
                  </a:schemeClr>
                </a:solidFill>
                <a:latin typeface="Times New Roman" pitchFamily="18" charset="0"/>
                <a:cs typeface="Times New Roman" pitchFamily="18" charset="0"/>
              </a:rPr>
              <a:t>Phương</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pháp</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cách</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mạng</a:t>
            </a:r>
            <a:r>
              <a:rPr lang="en-US" sz="1650" b="1" dirty="0">
                <a:solidFill>
                  <a:schemeClr val="tx1">
                    <a:lumMod val="50000"/>
                  </a:schemeClr>
                </a:solidFill>
                <a:latin typeface="Times New Roman" pitchFamily="18" charset="0"/>
                <a:cs typeface="Times New Roman" pitchFamily="18" charset="0"/>
              </a:rPr>
              <a:t> </a:t>
            </a:r>
          </a:p>
        </p:txBody>
      </p:sp>
      <p:sp>
        <p:nvSpPr>
          <p:cNvPr id="44" name="Rectangle 43">
            <a:extLst>
              <a:ext uri="{FF2B5EF4-FFF2-40B4-BE49-F238E27FC236}">
                <a16:creationId xmlns:a16="http://schemas.microsoft.com/office/drawing/2014/main" id="{73CA2B3C-8B15-4E07-B348-72E2745363A8}"/>
              </a:ext>
            </a:extLst>
          </p:cNvPr>
          <p:cNvSpPr/>
          <p:nvPr/>
        </p:nvSpPr>
        <p:spPr>
          <a:xfrm>
            <a:off x="1116964" y="2524217"/>
            <a:ext cx="2029723" cy="854080"/>
          </a:xfrm>
          <a:prstGeom prst="rect">
            <a:avLst/>
          </a:prstGeom>
        </p:spPr>
        <p:txBody>
          <a:bodyPr wrap="none">
            <a:spAutoFit/>
          </a:bodyPr>
          <a:lstStyle/>
          <a:p>
            <a:r>
              <a:rPr lang="en-US" sz="1650" b="1" dirty="0" err="1">
                <a:solidFill>
                  <a:schemeClr val="tx1">
                    <a:lumMod val="50000"/>
                  </a:schemeClr>
                </a:solidFill>
                <a:latin typeface="Times New Roman" pitchFamily="18" charset="0"/>
                <a:cs typeface="Times New Roman" pitchFamily="18" charset="0"/>
              </a:rPr>
              <a:t>Quan</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hệ</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cách</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mạng</a:t>
            </a:r>
            <a:r>
              <a:rPr lang="en-US" sz="1650" b="1" dirty="0">
                <a:solidFill>
                  <a:schemeClr val="tx1">
                    <a:lumMod val="50000"/>
                  </a:schemeClr>
                </a:solidFill>
                <a:latin typeface="Times New Roman" pitchFamily="18" charset="0"/>
                <a:cs typeface="Times New Roman" pitchFamily="18" charset="0"/>
              </a:rPr>
              <a:t> </a:t>
            </a:r>
          </a:p>
          <a:p>
            <a:r>
              <a:rPr lang="en-US" sz="1650" b="1" dirty="0">
                <a:solidFill>
                  <a:schemeClr val="tx1">
                    <a:lumMod val="50000"/>
                  </a:schemeClr>
                </a:solidFill>
                <a:latin typeface="Times New Roman" pitchFamily="18" charset="0"/>
                <a:cs typeface="Times New Roman" pitchFamily="18" charset="0"/>
              </a:rPr>
              <a:t>VN </a:t>
            </a:r>
            <a:r>
              <a:rPr lang="en-US" sz="1650" b="1" dirty="0" err="1">
                <a:solidFill>
                  <a:schemeClr val="tx1">
                    <a:lumMod val="50000"/>
                  </a:schemeClr>
                </a:solidFill>
                <a:latin typeface="Times New Roman" pitchFamily="18" charset="0"/>
                <a:cs typeface="Times New Roman" pitchFamily="18" charset="0"/>
              </a:rPr>
              <a:t>với</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cách</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mạng</a:t>
            </a:r>
            <a:endParaRPr lang="en-US" sz="1650" b="1" dirty="0">
              <a:solidFill>
                <a:schemeClr val="tx1">
                  <a:lumMod val="50000"/>
                </a:schemeClr>
              </a:solidFill>
              <a:latin typeface="Times New Roman" pitchFamily="18" charset="0"/>
              <a:cs typeface="Times New Roman" pitchFamily="18" charset="0"/>
            </a:endParaRPr>
          </a:p>
          <a:p>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quốc</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tế</a:t>
            </a:r>
            <a:r>
              <a:rPr lang="en-US" sz="1650" b="1" dirty="0">
                <a:solidFill>
                  <a:schemeClr val="tx1">
                    <a:lumMod val="50000"/>
                  </a:schemeClr>
                </a:solidFill>
                <a:latin typeface="Times New Roman" pitchFamily="18" charset="0"/>
                <a:cs typeface="Times New Roman" pitchFamily="18" charset="0"/>
              </a:rPr>
              <a:t> </a:t>
            </a:r>
          </a:p>
        </p:txBody>
      </p:sp>
      <p:grpSp>
        <p:nvGrpSpPr>
          <p:cNvPr id="45" name="Group 44">
            <a:extLst>
              <a:ext uri="{FF2B5EF4-FFF2-40B4-BE49-F238E27FC236}">
                <a16:creationId xmlns:a16="http://schemas.microsoft.com/office/drawing/2014/main" id="{872CD512-2684-4663-B1B8-6F3D0F079AB4}"/>
              </a:ext>
            </a:extLst>
          </p:cNvPr>
          <p:cNvGrpSpPr/>
          <p:nvPr/>
        </p:nvGrpSpPr>
        <p:grpSpPr>
          <a:xfrm rot="1666978">
            <a:off x="4007032" y="1416844"/>
            <a:ext cx="502444" cy="898922"/>
            <a:chOff x="3267075" y="2093913"/>
            <a:chExt cx="669925" cy="1198562"/>
          </a:xfrm>
        </p:grpSpPr>
        <p:sp>
          <p:nvSpPr>
            <p:cNvPr id="46" name="AutoShape 5">
              <a:extLst>
                <a:ext uri="{FF2B5EF4-FFF2-40B4-BE49-F238E27FC236}">
                  <a16:creationId xmlns:a16="http://schemas.microsoft.com/office/drawing/2014/main" id="{4634F5D8-0D81-461F-BC77-A7DB661464F0}"/>
                </a:ext>
              </a:extLst>
            </p:cNvPr>
            <p:cNvSpPr>
              <a:spLocks noChangeArrowheads="1"/>
            </p:cNvSpPr>
            <p:nvPr/>
          </p:nvSpPr>
          <p:spPr bwMode="gray">
            <a:xfrm rot="35969022">
              <a:off x="3396457" y="2751931"/>
              <a:ext cx="792162" cy="288925"/>
            </a:xfrm>
            <a:prstGeom prst="rightArrow">
              <a:avLst>
                <a:gd name="adj1" fmla="val 35167"/>
                <a:gd name="adj2" fmla="val 111028"/>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grpSp>
          <p:nvGrpSpPr>
            <p:cNvPr id="47" name="Group 10">
              <a:extLst>
                <a:ext uri="{FF2B5EF4-FFF2-40B4-BE49-F238E27FC236}">
                  <a16:creationId xmlns:a16="http://schemas.microsoft.com/office/drawing/2014/main" id="{77B32058-1838-4B5B-B1B8-94823C528318}"/>
                </a:ext>
              </a:extLst>
            </p:cNvPr>
            <p:cNvGrpSpPr>
              <a:grpSpLocks/>
            </p:cNvGrpSpPr>
            <p:nvPr/>
          </p:nvGrpSpPr>
          <p:grpSpPr bwMode="auto">
            <a:xfrm>
              <a:off x="3267075" y="2093913"/>
              <a:ext cx="360363" cy="360362"/>
              <a:chOff x="1973" y="1706"/>
              <a:chExt cx="227" cy="227"/>
            </a:xfrm>
          </p:grpSpPr>
          <p:sp>
            <p:nvSpPr>
              <p:cNvPr id="48" name="Oval 11">
                <a:extLst>
                  <a:ext uri="{FF2B5EF4-FFF2-40B4-BE49-F238E27FC236}">
                    <a16:creationId xmlns:a16="http://schemas.microsoft.com/office/drawing/2014/main" id="{BD3719A8-C86A-4A0D-B462-9C6CF8F21D56}"/>
                  </a:ext>
                </a:extLst>
              </p:cNvPr>
              <p:cNvSpPr>
                <a:spLocks noChangeArrowheads="1"/>
              </p:cNvSpPr>
              <p:nvPr/>
            </p:nvSpPr>
            <p:spPr bwMode="gray">
              <a:xfrm>
                <a:off x="1973" y="1706"/>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sp>
            <p:nvSpPr>
              <p:cNvPr id="49" name="Oval 12">
                <a:extLst>
                  <a:ext uri="{FF2B5EF4-FFF2-40B4-BE49-F238E27FC236}">
                    <a16:creationId xmlns:a16="http://schemas.microsoft.com/office/drawing/2014/main" id="{A26B1DC2-9F73-4FAF-8B1F-5B1C0B0C3377}"/>
                  </a:ext>
                </a:extLst>
              </p:cNvPr>
              <p:cNvSpPr>
                <a:spLocks noChangeArrowheads="1"/>
              </p:cNvSpPr>
              <p:nvPr/>
            </p:nvSpPr>
            <p:spPr bwMode="gray">
              <a:xfrm>
                <a:off x="1983" y="1725"/>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grpSp>
      </p:grpSp>
      <p:sp>
        <p:nvSpPr>
          <p:cNvPr id="50" name="TextBox 49">
            <a:extLst>
              <a:ext uri="{FF2B5EF4-FFF2-40B4-BE49-F238E27FC236}">
                <a16:creationId xmlns:a16="http://schemas.microsoft.com/office/drawing/2014/main" id="{77976B7F-D0D3-4D77-AEA2-AAD08286FB8D}"/>
              </a:ext>
            </a:extLst>
          </p:cNvPr>
          <p:cNvSpPr txBox="1"/>
          <p:nvPr/>
        </p:nvSpPr>
        <p:spPr>
          <a:xfrm>
            <a:off x="1257881" y="1554956"/>
            <a:ext cx="1855863" cy="600164"/>
          </a:xfrm>
          <a:prstGeom prst="rect">
            <a:avLst/>
          </a:prstGeom>
          <a:noFill/>
        </p:spPr>
        <p:txBody>
          <a:bodyPr wrap="square" rtlCol="0">
            <a:spAutoFit/>
          </a:bodyPr>
          <a:lstStyle/>
          <a:p>
            <a:pPr algn="ctr"/>
            <a:r>
              <a:rPr lang="en-US" sz="1650" b="1" dirty="0" err="1">
                <a:solidFill>
                  <a:schemeClr val="tx1">
                    <a:lumMod val="50000"/>
                  </a:schemeClr>
                </a:solidFill>
                <a:latin typeface="Times New Roman" pitchFamily="18" charset="0"/>
                <a:cs typeface="Times New Roman" pitchFamily="18" charset="0"/>
              </a:rPr>
              <a:t>Vai</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trò</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lãnh</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đạo</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của</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Đảng</a:t>
            </a:r>
            <a:endParaRPr lang="en-US" sz="1650" b="1" dirty="0">
              <a:solidFill>
                <a:schemeClr val="tx1">
                  <a:lumMod val="50000"/>
                </a:schemeClr>
              </a:solidFill>
              <a:latin typeface="Times New Roman" pitchFamily="18" charset="0"/>
              <a:cs typeface="Times New Roman" pitchFamily="18" charset="0"/>
            </a:endParaRPr>
          </a:p>
        </p:txBody>
      </p:sp>
      <p:pic>
        <p:nvPicPr>
          <p:cNvPr id="51" name="Picture 3" descr="E:\PHONG TRAO - DOAN THE\HOI THI GIANG DIEN TU\HUONG DAN LAM BAI THUYET TRINH\TAI NGUYEN\25. Tuy_n t_p hình d_ng minh h_a 2\Gift animation\lady_writing_out_check_hc.gif">
            <a:extLst>
              <a:ext uri="{FF2B5EF4-FFF2-40B4-BE49-F238E27FC236}">
                <a16:creationId xmlns:a16="http://schemas.microsoft.com/office/drawing/2014/main" id="{752DE27B-8C3F-4D45-A9FC-F3FFAD606E7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01217" y="2336006"/>
            <a:ext cx="1136158" cy="1281819"/>
          </a:xfrm>
          <a:prstGeom prst="rect">
            <a:avLst/>
          </a:prstGeom>
          <a:noFill/>
          <a:extLst>
            <a:ext uri="{909E8E84-426E-40DD-AFC4-6F175D3DCCD1}">
              <a14:hiddenFill xmlns:a14="http://schemas.microsoft.com/office/drawing/2010/main">
                <a:solidFill>
                  <a:srgbClr val="FFFFFF"/>
                </a:solidFill>
              </a14:hiddenFill>
            </a:ext>
          </a:extLst>
        </p:spPr>
      </p:pic>
      <p:sp>
        <p:nvSpPr>
          <p:cNvPr id="52" name="AutoShape 7">
            <a:extLst>
              <a:ext uri="{FF2B5EF4-FFF2-40B4-BE49-F238E27FC236}">
                <a16:creationId xmlns:a16="http://schemas.microsoft.com/office/drawing/2014/main" id="{779ACA7C-4B8C-4007-8A76-28E963412A64}"/>
              </a:ext>
            </a:extLst>
          </p:cNvPr>
          <p:cNvSpPr>
            <a:spLocks noChangeArrowheads="1"/>
          </p:cNvSpPr>
          <p:nvPr/>
        </p:nvSpPr>
        <p:spPr bwMode="gray">
          <a:xfrm rot="1516363">
            <a:off x="4995268" y="3284679"/>
            <a:ext cx="594122" cy="216694"/>
          </a:xfrm>
          <a:prstGeom prst="rightArrow">
            <a:avLst>
              <a:gd name="adj1" fmla="val 35167"/>
              <a:gd name="adj2" fmla="val 111029"/>
            </a:avLst>
          </a:prstGeom>
          <a:gradFill rotWithShape="1">
            <a:gsLst>
              <a:gs pos="0">
                <a:schemeClr val="accent1">
                  <a:gamma/>
                  <a:shade val="89020"/>
                  <a:invGamma/>
                  <a:alpha val="0"/>
                </a:schemeClr>
              </a:gs>
              <a:gs pos="100000">
                <a:schemeClr val="accent1"/>
              </a:gs>
            </a:gsLst>
            <a:lin ang="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grpSp>
        <p:nvGrpSpPr>
          <p:cNvPr id="53" name="Group 22">
            <a:extLst>
              <a:ext uri="{FF2B5EF4-FFF2-40B4-BE49-F238E27FC236}">
                <a16:creationId xmlns:a16="http://schemas.microsoft.com/office/drawing/2014/main" id="{724547A3-E3D8-4E06-A0B0-67E08C3A17C5}"/>
              </a:ext>
            </a:extLst>
          </p:cNvPr>
          <p:cNvGrpSpPr>
            <a:grpSpLocks/>
          </p:cNvGrpSpPr>
          <p:nvPr/>
        </p:nvGrpSpPr>
        <p:grpSpPr bwMode="auto">
          <a:xfrm>
            <a:off x="5602910" y="3506578"/>
            <a:ext cx="270272" cy="270272"/>
            <a:chOff x="3923" y="2659"/>
            <a:chExt cx="227" cy="227"/>
          </a:xfrm>
        </p:grpSpPr>
        <p:sp>
          <p:nvSpPr>
            <p:cNvPr id="54" name="Oval 23">
              <a:extLst>
                <a:ext uri="{FF2B5EF4-FFF2-40B4-BE49-F238E27FC236}">
                  <a16:creationId xmlns:a16="http://schemas.microsoft.com/office/drawing/2014/main" id="{0D6633B8-E323-48FF-9842-760A0A15BA52}"/>
                </a:ext>
              </a:extLst>
            </p:cNvPr>
            <p:cNvSpPr>
              <a:spLocks noChangeArrowheads="1"/>
            </p:cNvSpPr>
            <p:nvPr/>
          </p:nvSpPr>
          <p:spPr bwMode="gray">
            <a:xfrm>
              <a:off x="3923" y="2659"/>
              <a:ext cx="227" cy="227"/>
            </a:xfrm>
            <a:prstGeom prst="ellipse">
              <a:avLst/>
            </a:prstGeom>
            <a:gradFill rotWithShape="1">
              <a:gsLst>
                <a:gs pos="0">
                  <a:schemeClr val="accent2">
                    <a:gamma/>
                    <a:tint val="33725"/>
                    <a:invGamma/>
                  </a:schemeClr>
                </a:gs>
                <a:gs pos="100000">
                  <a:schemeClr val="accent2"/>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52400" dir="16200000" sy="-100000" rotWithShape="0">
                      <a:schemeClr val="bg2">
                        <a:alpha val="50000"/>
                      </a:schemeClr>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sp>
          <p:nvSpPr>
            <p:cNvPr id="55" name="Oval 24">
              <a:extLst>
                <a:ext uri="{FF2B5EF4-FFF2-40B4-BE49-F238E27FC236}">
                  <a16:creationId xmlns:a16="http://schemas.microsoft.com/office/drawing/2014/main" id="{0ACA4FBE-88AD-4E13-A1B8-61E995F373D4}"/>
                </a:ext>
              </a:extLst>
            </p:cNvPr>
            <p:cNvSpPr>
              <a:spLocks noChangeArrowheads="1"/>
            </p:cNvSpPr>
            <p:nvPr/>
          </p:nvSpPr>
          <p:spPr bwMode="gray">
            <a:xfrm>
              <a:off x="3933" y="2678"/>
              <a:ext cx="141" cy="142"/>
            </a:xfrm>
            <a:prstGeom prst="ellipse">
              <a:avLst/>
            </a:prstGeom>
            <a:gradFill rotWithShape="1">
              <a:gsLst>
                <a:gs pos="0">
                  <a:schemeClr val="accent2">
                    <a:gamma/>
                    <a:tint val="33725"/>
                    <a:invGamma/>
                  </a:schemeClr>
                </a:gs>
                <a:gs pos="100000">
                  <a:schemeClr val="accent2">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fontAlgn="base">
                <a:spcBef>
                  <a:spcPct val="0"/>
                </a:spcBef>
                <a:spcAft>
                  <a:spcPct val="0"/>
                </a:spcAft>
              </a:pPr>
              <a:endParaRPr lang="en-US" sz="1050">
                <a:solidFill>
                  <a:schemeClr val="tx1">
                    <a:lumMod val="50000"/>
                  </a:schemeClr>
                </a:solidFill>
                <a:latin typeface="Arial" charset="0"/>
              </a:endParaRPr>
            </a:p>
          </p:txBody>
        </p:sp>
      </p:grpSp>
      <p:sp>
        <p:nvSpPr>
          <p:cNvPr id="56" name="Rectangle 55">
            <a:extLst>
              <a:ext uri="{FF2B5EF4-FFF2-40B4-BE49-F238E27FC236}">
                <a16:creationId xmlns:a16="http://schemas.microsoft.com/office/drawing/2014/main" id="{6A842FE2-EE01-417B-B284-5B6A01965EA6}"/>
              </a:ext>
            </a:extLst>
          </p:cNvPr>
          <p:cNvSpPr/>
          <p:nvPr/>
        </p:nvSpPr>
        <p:spPr>
          <a:xfrm>
            <a:off x="5845959" y="3495814"/>
            <a:ext cx="1483098" cy="600164"/>
          </a:xfrm>
          <a:prstGeom prst="rect">
            <a:avLst/>
          </a:prstGeom>
        </p:spPr>
        <p:txBody>
          <a:bodyPr wrap="none">
            <a:spAutoFit/>
          </a:bodyPr>
          <a:lstStyle/>
          <a:p>
            <a:r>
              <a:rPr lang="en-US" sz="1650" b="1" dirty="0" err="1">
                <a:solidFill>
                  <a:schemeClr val="tx1">
                    <a:lumMod val="50000"/>
                  </a:schemeClr>
                </a:solidFill>
                <a:latin typeface="Times New Roman" pitchFamily="18" charset="0"/>
                <a:cs typeface="Times New Roman" pitchFamily="18" charset="0"/>
              </a:rPr>
              <a:t>Nhiệm</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vụ</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của</a:t>
            </a:r>
            <a:r>
              <a:rPr lang="en-US" sz="1650" b="1" dirty="0">
                <a:solidFill>
                  <a:schemeClr val="tx1">
                    <a:lumMod val="50000"/>
                  </a:schemeClr>
                </a:solidFill>
                <a:latin typeface="Times New Roman" pitchFamily="18" charset="0"/>
                <a:cs typeface="Times New Roman" pitchFamily="18" charset="0"/>
              </a:rPr>
              <a:t> </a:t>
            </a:r>
          </a:p>
          <a:p>
            <a:r>
              <a:rPr lang="en-US" sz="1650" b="1" dirty="0" err="1">
                <a:solidFill>
                  <a:schemeClr val="tx1">
                    <a:lumMod val="50000"/>
                  </a:schemeClr>
                </a:solidFill>
                <a:latin typeface="Times New Roman" pitchFamily="18" charset="0"/>
                <a:cs typeface="Times New Roman" pitchFamily="18" charset="0"/>
              </a:rPr>
              <a:t>cách</a:t>
            </a:r>
            <a:r>
              <a:rPr lang="en-US" sz="1650" b="1" dirty="0">
                <a:solidFill>
                  <a:schemeClr val="tx1">
                    <a:lumMod val="50000"/>
                  </a:schemeClr>
                </a:solidFill>
                <a:latin typeface="Times New Roman" pitchFamily="18" charset="0"/>
                <a:cs typeface="Times New Roman" pitchFamily="18" charset="0"/>
              </a:rPr>
              <a:t> </a:t>
            </a:r>
            <a:r>
              <a:rPr lang="en-US" sz="1650" b="1" dirty="0" err="1">
                <a:solidFill>
                  <a:schemeClr val="tx1">
                    <a:lumMod val="50000"/>
                  </a:schemeClr>
                </a:solidFill>
                <a:latin typeface="Times New Roman" pitchFamily="18" charset="0"/>
                <a:cs typeface="Times New Roman" pitchFamily="18" charset="0"/>
              </a:rPr>
              <a:t>mạng</a:t>
            </a:r>
            <a:endParaRPr lang="en-US" sz="1650" b="1" dirty="0">
              <a:solidFill>
                <a:schemeClr val="tx1">
                  <a:lumMod val="50000"/>
                </a:schemeClr>
              </a:solidFill>
              <a:latin typeface="Times New Roman" pitchFamily="18" charset="0"/>
              <a:cs typeface="Times New Roman" pitchFamily="18" charset="0"/>
            </a:endParaRPr>
          </a:p>
        </p:txBody>
      </p:sp>
    </p:spTree>
    <p:extLst>
      <p:ext uri="{BB962C8B-B14F-4D97-AF65-F5344CB8AC3E}">
        <p14:creationId xmlns:p14="http://schemas.microsoft.com/office/powerpoint/2010/main" val="279375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000" fill="hold"/>
                                        <p:tgtEl>
                                          <p:spTgt spid="39"/>
                                        </p:tgtEl>
                                        <p:attrNameLst>
                                          <p:attrName>ppt_w</p:attrName>
                                        </p:attrNameLst>
                                      </p:cBhvr>
                                      <p:tavLst>
                                        <p:tav tm="0">
                                          <p:val>
                                            <p:fltVal val="0"/>
                                          </p:val>
                                        </p:tav>
                                        <p:tav tm="100000">
                                          <p:val>
                                            <p:strVal val="#ppt_w"/>
                                          </p:val>
                                        </p:tav>
                                      </p:tavLst>
                                    </p:anim>
                                    <p:anim calcmode="lin" valueType="num">
                                      <p:cBhvr>
                                        <p:cTn id="8" dur="1000" fill="hold"/>
                                        <p:tgtEl>
                                          <p:spTgt spid="39"/>
                                        </p:tgtEl>
                                        <p:attrNameLst>
                                          <p:attrName>ppt_h</p:attrName>
                                        </p:attrNameLst>
                                      </p:cBhvr>
                                      <p:tavLst>
                                        <p:tav tm="0">
                                          <p:val>
                                            <p:fltVal val="0"/>
                                          </p:val>
                                        </p:tav>
                                        <p:tav tm="100000">
                                          <p:val>
                                            <p:strVal val="#ppt_h"/>
                                          </p:val>
                                        </p:tav>
                                      </p:tavLst>
                                    </p:anim>
                                    <p:animEffect transition="in" filter="fade">
                                      <p:cBhvr>
                                        <p:cTn id="9" dur="1000"/>
                                        <p:tgtEl>
                                          <p:spTgt spid="39"/>
                                        </p:tgtEl>
                                      </p:cBhvr>
                                    </p:animEffect>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 calcmode="lin" valueType="num">
                                      <p:cBhvr>
                                        <p:cTn id="13" dur="1000" fill="hold"/>
                                        <p:tgtEl>
                                          <p:spTgt spid="40"/>
                                        </p:tgtEl>
                                        <p:attrNameLst>
                                          <p:attrName>ppt_w</p:attrName>
                                        </p:attrNameLst>
                                      </p:cBhvr>
                                      <p:tavLst>
                                        <p:tav tm="0">
                                          <p:val>
                                            <p:fltVal val="0"/>
                                          </p:val>
                                        </p:tav>
                                        <p:tav tm="100000">
                                          <p:val>
                                            <p:strVal val="#ppt_w"/>
                                          </p:val>
                                        </p:tav>
                                      </p:tavLst>
                                    </p:anim>
                                    <p:anim calcmode="lin" valueType="num">
                                      <p:cBhvr>
                                        <p:cTn id="14" dur="1000" fill="hold"/>
                                        <p:tgtEl>
                                          <p:spTgt spid="40"/>
                                        </p:tgtEl>
                                        <p:attrNameLst>
                                          <p:attrName>ppt_h</p:attrName>
                                        </p:attrNameLst>
                                      </p:cBhvr>
                                      <p:tavLst>
                                        <p:tav tm="0">
                                          <p:val>
                                            <p:fltVal val="0"/>
                                          </p:val>
                                        </p:tav>
                                        <p:tav tm="100000">
                                          <p:val>
                                            <p:strVal val="#ppt_h"/>
                                          </p:val>
                                        </p:tav>
                                      </p:tavLst>
                                    </p:anim>
                                    <p:animEffect transition="in" filter="fade">
                                      <p:cBhvr>
                                        <p:cTn id="15" dur="1000"/>
                                        <p:tgtEl>
                                          <p:spTgt spid="40"/>
                                        </p:tgtEl>
                                      </p:cBhvr>
                                    </p:animEffect>
                                  </p:childTnLst>
                                </p:cTn>
                              </p:par>
                            </p:childTnLst>
                          </p:cTn>
                        </p:par>
                        <p:par>
                          <p:cTn id="16" fill="hold">
                            <p:stCondLst>
                              <p:cond delay="2000"/>
                            </p:stCondLst>
                            <p:childTnLst>
                              <p:par>
                                <p:cTn id="17" presetID="53" presetClass="entr" presetSubtype="16" fill="hold" grpId="0" nodeType="after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p:cTn id="19" dur="1000" fill="hold"/>
                                        <p:tgtEl>
                                          <p:spTgt spid="41"/>
                                        </p:tgtEl>
                                        <p:attrNameLst>
                                          <p:attrName>ppt_w</p:attrName>
                                        </p:attrNameLst>
                                      </p:cBhvr>
                                      <p:tavLst>
                                        <p:tav tm="0">
                                          <p:val>
                                            <p:fltVal val="0"/>
                                          </p:val>
                                        </p:tav>
                                        <p:tav tm="100000">
                                          <p:val>
                                            <p:strVal val="#ppt_w"/>
                                          </p:val>
                                        </p:tav>
                                      </p:tavLst>
                                    </p:anim>
                                    <p:anim calcmode="lin" valueType="num">
                                      <p:cBhvr>
                                        <p:cTn id="20" dur="1000" fill="hold"/>
                                        <p:tgtEl>
                                          <p:spTgt spid="41"/>
                                        </p:tgtEl>
                                        <p:attrNameLst>
                                          <p:attrName>ppt_h</p:attrName>
                                        </p:attrNameLst>
                                      </p:cBhvr>
                                      <p:tavLst>
                                        <p:tav tm="0">
                                          <p:val>
                                            <p:fltVal val="0"/>
                                          </p:val>
                                        </p:tav>
                                        <p:tav tm="100000">
                                          <p:val>
                                            <p:strVal val="#ppt_h"/>
                                          </p:val>
                                        </p:tav>
                                      </p:tavLst>
                                    </p:anim>
                                    <p:animEffect transition="in" filter="fade">
                                      <p:cBhvr>
                                        <p:cTn id="21" dur="1000"/>
                                        <p:tgtEl>
                                          <p:spTgt spid="41"/>
                                        </p:tgtEl>
                                      </p:cBhvr>
                                    </p:animEffect>
                                  </p:childTnLst>
                                </p:cTn>
                              </p:par>
                            </p:childTnLst>
                          </p:cTn>
                        </p:par>
                        <p:par>
                          <p:cTn id="22" fill="hold">
                            <p:stCondLst>
                              <p:cond delay="3000"/>
                            </p:stCondLst>
                            <p:childTnLst>
                              <p:par>
                                <p:cTn id="23" presetID="53" presetClass="entr" presetSubtype="16" fill="hold" grpId="0" nodeType="after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p:cTn id="25" dur="1000" fill="hold"/>
                                        <p:tgtEl>
                                          <p:spTgt spid="56"/>
                                        </p:tgtEl>
                                        <p:attrNameLst>
                                          <p:attrName>ppt_w</p:attrName>
                                        </p:attrNameLst>
                                      </p:cBhvr>
                                      <p:tavLst>
                                        <p:tav tm="0">
                                          <p:val>
                                            <p:fltVal val="0"/>
                                          </p:val>
                                        </p:tav>
                                        <p:tav tm="100000">
                                          <p:val>
                                            <p:strVal val="#ppt_w"/>
                                          </p:val>
                                        </p:tav>
                                      </p:tavLst>
                                    </p:anim>
                                    <p:anim calcmode="lin" valueType="num">
                                      <p:cBhvr>
                                        <p:cTn id="26" dur="1000" fill="hold"/>
                                        <p:tgtEl>
                                          <p:spTgt spid="56"/>
                                        </p:tgtEl>
                                        <p:attrNameLst>
                                          <p:attrName>ppt_h</p:attrName>
                                        </p:attrNameLst>
                                      </p:cBhvr>
                                      <p:tavLst>
                                        <p:tav tm="0">
                                          <p:val>
                                            <p:fltVal val="0"/>
                                          </p:val>
                                        </p:tav>
                                        <p:tav tm="100000">
                                          <p:val>
                                            <p:strVal val="#ppt_h"/>
                                          </p:val>
                                        </p:tav>
                                      </p:tavLst>
                                    </p:anim>
                                    <p:animEffect transition="in" filter="fade">
                                      <p:cBhvr>
                                        <p:cTn id="27" dur="1000"/>
                                        <p:tgtEl>
                                          <p:spTgt spid="56"/>
                                        </p:tgtEl>
                                      </p:cBhvr>
                                    </p:animEffect>
                                  </p:childTnLst>
                                </p:cTn>
                              </p:par>
                            </p:childTnLst>
                          </p:cTn>
                        </p:par>
                        <p:par>
                          <p:cTn id="28" fill="hold">
                            <p:stCondLst>
                              <p:cond delay="4000"/>
                            </p:stCondLst>
                            <p:childTnLst>
                              <p:par>
                                <p:cTn id="29" presetID="53" presetClass="entr" presetSubtype="16"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Effect transition="in" filter="fade">
                                      <p:cBhvr>
                                        <p:cTn id="33" dur="1000"/>
                                        <p:tgtEl>
                                          <p:spTgt spid="42"/>
                                        </p:tgtEl>
                                      </p:cBhvr>
                                    </p:animEffect>
                                  </p:childTnLst>
                                </p:cTn>
                              </p:par>
                            </p:childTnLst>
                          </p:cTn>
                        </p:par>
                        <p:par>
                          <p:cTn id="34" fill="hold">
                            <p:stCondLst>
                              <p:cond delay="5000"/>
                            </p:stCondLst>
                            <p:childTnLst>
                              <p:par>
                                <p:cTn id="35" presetID="53" presetClass="entr" presetSubtype="16"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p:cTn id="37" dur="1000" fill="hold"/>
                                        <p:tgtEl>
                                          <p:spTgt spid="43"/>
                                        </p:tgtEl>
                                        <p:attrNameLst>
                                          <p:attrName>ppt_w</p:attrName>
                                        </p:attrNameLst>
                                      </p:cBhvr>
                                      <p:tavLst>
                                        <p:tav tm="0">
                                          <p:val>
                                            <p:fltVal val="0"/>
                                          </p:val>
                                        </p:tav>
                                        <p:tav tm="100000">
                                          <p:val>
                                            <p:strVal val="#ppt_w"/>
                                          </p:val>
                                        </p:tav>
                                      </p:tavLst>
                                    </p:anim>
                                    <p:anim calcmode="lin" valueType="num">
                                      <p:cBhvr>
                                        <p:cTn id="38" dur="1000" fill="hold"/>
                                        <p:tgtEl>
                                          <p:spTgt spid="43"/>
                                        </p:tgtEl>
                                        <p:attrNameLst>
                                          <p:attrName>ppt_h</p:attrName>
                                        </p:attrNameLst>
                                      </p:cBhvr>
                                      <p:tavLst>
                                        <p:tav tm="0">
                                          <p:val>
                                            <p:fltVal val="0"/>
                                          </p:val>
                                        </p:tav>
                                        <p:tav tm="100000">
                                          <p:val>
                                            <p:strVal val="#ppt_h"/>
                                          </p:val>
                                        </p:tav>
                                      </p:tavLst>
                                    </p:anim>
                                    <p:animEffect transition="in" filter="fade">
                                      <p:cBhvr>
                                        <p:cTn id="39" dur="1000"/>
                                        <p:tgtEl>
                                          <p:spTgt spid="43"/>
                                        </p:tgtEl>
                                      </p:cBhvr>
                                    </p:animEffect>
                                  </p:childTnLst>
                                </p:cTn>
                              </p:par>
                            </p:childTnLst>
                          </p:cTn>
                        </p:par>
                        <p:par>
                          <p:cTn id="40" fill="hold">
                            <p:stCondLst>
                              <p:cond delay="6000"/>
                            </p:stCondLst>
                            <p:childTnLst>
                              <p:par>
                                <p:cTn id="41" presetID="53" presetClass="entr" presetSubtype="16" fill="hold" grpId="0" nodeType="after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p:cTn id="43" dur="1000" fill="hold"/>
                                        <p:tgtEl>
                                          <p:spTgt spid="44"/>
                                        </p:tgtEl>
                                        <p:attrNameLst>
                                          <p:attrName>ppt_w</p:attrName>
                                        </p:attrNameLst>
                                      </p:cBhvr>
                                      <p:tavLst>
                                        <p:tav tm="0">
                                          <p:val>
                                            <p:fltVal val="0"/>
                                          </p:val>
                                        </p:tav>
                                        <p:tav tm="100000">
                                          <p:val>
                                            <p:strVal val="#ppt_w"/>
                                          </p:val>
                                        </p:tav>
                                      </p:tavLst>
                                    </p:anim>
                                    <p:anim calcmode="lin" valueType="num">
                                      <p:cBhvr>
                                        <p:cTn id="44" dur="1000" fill="hold"/>
                                        <p:tgtEl>
                                          <p:spTgt spid="44"/>
                                        </p:tgtEl>
                                        <p:attrNameLst>
                                          <p:attrName>ppt_h</p:attrName>
                                        </p:attrNameLst>
                                      </p:cBhvr>
                                      <p:tavLst>
                                        <p:tav tm="0">
                                          <p:val>
                                            <p:fltVal val="0"/>
                                          </p:val>
                                        </p:tav>
                                        <p:tav tm="100000">
                                          <p:val>
                                            <p:strVal val="#ppt_h"/>
                                          </p:val>
                                        </p:tav>
                                      </p:tavLst>
                                    </p:anim>
                                    <p:animEffect transition="in" filter="fade">
                                      <p:cBhvr>
                                        <p:cTn id="45" dur="1000"/>
                                        <p:tgtEl>
                                          <p:spTgt spid="44"/>
                                        </p:tgtEl>
                                      </p:cBhvr>
                                    </p:animEffect>
                                  </p:childTnLst>
                                </p:cTn>
                              </p:par>
                            </p:childTnLst>
                          </p:cTn>
                        </p:par>
                        <p:par>
                          <p:cTn id="46" fill="hold">
                            <p:stCondLst>
                              <p:cond delay="7000"/>
                            </p:stCondLst>
                            <p:childTnLst>
                              <p:par>
                                <p:cTn id="47" presetID="53" presetClass="entr" presetSubtype="16"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 calcmode="lin" valueType="num">
                                      <p:cBhvr>
                                        <p:cTn id="49" dur="1000" fill="hold"/>
                                        <p:tgtEl>
                                          <p:spTgt spid="50"/>
                                        </p:tgtEl>
                                        <p:attrNameLst>
                                          <p:attrName>ppt_w</p:attrName>
                                        </p:attrNameLst>
                                      </p:cBhvr>
                                      <p:tavLst>
                                        <p:tav tm="0">
                                          <p:val>
                                            <p:fltVal val="0"/>
                                          </p:val>
                                        </p:tav>
                                        <p:tav tm="100000">
                                          <p:val>
                                            <p:strVal val="#ppt_w"/>
                                          </p:val>
                                        </p:tav>
                                      </p:tavLst>
                                    </p:anim>
                                    <p:anim calcmode="lin" valueType="num">
                                      <p:cBhvr>
                                        <p:cTn id="50" dur="1000" fill="hold"/>
                                        <p:tgtEl>
                                          <p:spTgt spid="50"/>
                                        </p:tgtEl>
                                        <p:attrNameLst>
                                          <p:attrName>ppt_h</p:attrName>
                                        </p:attrNameLst>
                                      </p:cBhvr>
                                      <p:tavLst>
                                        <p:tav tm="0">
                                          <p:val>
                                            <p:fltVal val="0"/>
                                          </p:val>
                                        </p:tav>
                                        <p:tav tm="100000">
                                          <p:val>
                                            <p:strVal val="#ppt_h"/>
                                          </p:val>
                                        </p:tav>
                                      </p:tavLst>
                                    </p:anim>
                                    <p:animEffect transition="in" filter="fade">
                                      <p:cBhvr>
                                        <p:cTn id="51"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50" grpId="0"/>
      <p:bldP spid="5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756DF3-927B-4740-80D7-95226C66867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a:solidFill>
                  <a:schemeClr val="tx1">
                    <a:lumMod val="50000"/>
                  </a:schemeClr>
                </a:solidFill>
                <a:latin typeface="Raleway Light" pitchFamily="2" charset="0"/>
              </a:rPr>
              <a:t>19</a:t>
            </a:fld>
            <a:endParaRPr lang="en">
              <a:solidFill>
                <a:schemeClr val="tx1">
                  <a:lumMod val="50000"/>
                </a:schemeClr>
              </a:solidFill>
              <a:latin typeface="Raleway Light" pitchFamily="2" charset="0"/>
            </a:endParaRPr>
          </a:p>
        </p:txBody>
      </p:sp>
      <p:sp>
        <p:nvSpPr>
          <p:cNvPr id="5" name="TextBox 4">
            <a:extLst>
              <a:ext uri="{FF2B5EF4-FFF2-40B4-BE49-F238E27FC236}">
                <a16:creationId xmlns:a16="http://schemas.microsoft.com/office/drawing/2014/main" id="{8952AE83-ABDE-4EB0-85B4-AD5D39A671B4}"/>
              </a:ext>
            </a:extLst>
          </p:cNvPr>
          <p:cNvSpPr txBox="1"/>
          <p:nvPr/>
        </p:nvSpPr>
        <p:spPr>
          <a:xfrm>
            <a:off x="1207077" y="535376"/>
            <a:ext cx="4894118" cy="400110"/>
          </a:xfrm>
          <a:prstGeom prst="rect">
            <a:avLst/>
          </a:prstGeom>
          <a:noFill/>
        </p:spPr>
        <p:txBody>
          <a:bodyPr wrap="square">
            <a:spAutoFit/>
          </a:bodyPr>
          <a:lstStyle/>
          <a:p>
            <a:r>
              <a:rPr lang="en-US" sz="2000" dirty="0">
                <a:solidFill>
                  <a:srgbClr val="FF0000"/>
                </a:solidFill>
                <a:latin typeface="Raleway ExtraBold" pitchFamily="2" charset="0"/>
              </a:rPr>
              <a:t>Ý </a:t>
            </a:r>
            <a:r>
              <a:rPr lang="en-US" sz="2000" dirty="0" err="1">
                <a:solidFill>
                  <a:srgbClr val="FF0000"/>
                </a:solidFill>
                <a:latin typeface="Raleway ExtraBold" pitchFamily="2" charset="0"/>
              </a:rPr>
              <a:t>nghĩa</a:t>
            </a:r>
            <a:r>
              <a:rPr lang="en-US" sz="2000" dirty="0">
                <a:solidFill>
                  <a:srgbClr val="FF0000"/>
                </a:solidFill>
                <a:latin typeface="Raleway ExtraBold" pitchFamily="2" charset="0"/>
              </a:rPr>
              <a:t> </a:t>
            </a:r>
            <a:r>
              <a:rPr lang="en-US" sz="2000" dirty="0" err="1">
                <a:solidFill>
                  <a:srgbClr val="FF0000"/>
                </a:solidFill>
                <a:latin typeface="Raleway ExtraBold" pitchFamily="2" charset="0"/>
              </a:rPr>
              <a:t>của</a:t>
            </a:r>
            <a:r>
              <a:rPr lang="en-US" sz="2000" dirty="0">
                <a:solidFill>
                  <a:srgbClr val="FF0000"/>
                </a:solidFill>
                <a:latin typeface="Raleway ExtraBold" pitchFamily="2" charset="0"/>
              </a:rPr>
              <a:t> </a:t>
            </a:r>
            <a:r>
              <a:rPr lang="en-US" sz="2000" dirty="0" err="1">
                <a:solidFill>
                  <a:srgbClr val="FF0000"/>
                </a:solidFill>
                <a:latin typeface="Raleway ExtraBold" pitchFamily="2" charset="0"/>
              </a:rPr>
              <a:t>luận</a:t>
            </a:r>
            <a:r>
              <a:rPr lang="en-US" sz="2000" dirty="0">
                <a:solidFill>
                  <a:srgbClr val="FF0000"/>
                </a:solidFill>
                <a:latin typeface="Raleway ExtraBold" pitchFamily="2" charset="0"/>
              </a:rPr>
              <a:t> </a:t>
            </a:r>
            <a:r>
              <a:rPr lang="en-US" sz="2000" dirty="0" err="1">
                <a:solidFill>
                  <a:srgbClr val="FF0000"/>
                </a:solidFill>
                <a:latin typeface="Raleway ExtraBold" pitchFamily="2" charset="0"/>
              </a:rPr>
              <a:t>cương</a:t>
            </a:r>
            <a:endParaRPr lang="en-US" sz="2000" dirty="0">
              <a:solidFill>
                <a:srgbClr val="FF0000"/>
              </a:solidFill>
              <a:latin typeface="Raleway ExtraBold" pitchFamily="2" charset="0"/>
            </a:endParaRPr>
          </a:p>
        </p:txBody>
      </p:sp>
      <p:sp>
        <p:nvSpPr>
          <p:cNvPr id="6" name="Rectangle 3">
            <a:extLst>
              <a:ext uri="{FF2B5EF4-FFF2-40B4-BE49-F238E27FC236}">
                <a16:creationId xmlns:a16="http://schemas.microsoft.com/office/drawing/2014/main" id="{F379665F-BFB4-4D35-BDCD-CD62E109FA45}"/>
              </a:ext>
            </a:extLst>
          </p:cNvPr>
          <p:cNvSpPr txBox="1">
            <a:spLocks noChangeArrowheads="1"/>
          </p:cNvSpPr>
          <p:nvPr/>
        </p:nvSpPr>
        <p:spPr bwMode="auto">
          <a:xfrm>
            <a:off x="914399" y="1984663"/>
            <a:ext cx="5186796"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lnSpc>
                <a:spcPct val="110000"/>
              </a:lnSpc>
              <a:spcBef>
                <a:spcPct val="20000"/>
              </a:spcBef>
              <a:spcAft>
                <a:spcPct val="0"/>
              </a:spcAft>
              <a:buClr>
                <a:schemeClr val="bg1"/>
              </a:buClr>
              <a:buFont typeface="Wingdings" pitchFamily="2" charset="2"/>
              <a:buChar char="n"/>
              <a:defRPr sz="2800">
                <a:solidFill>
                  <a:srgbClr val="00008E"/>
                </a:solidFill>
                <a:latin typeface="+mn-lt"/>
                <a:ea typeface="+mn-ea"/>
                <a:cs typeface="+mn-cs"/>
              </a:defRPr>
            </a:lvl1pPr>
            <a:lvl2pPr marL="742950" indent="-285750" algn="l" rtl="0" eaLnBrk="0" fontAlgn="base" hangingPunct="0">
              <a:lnSpc>
                <a:spcPct val="110000"/>
              </a:lnSpc>
              <a:spcBef>
                <a:spcPct val="20000"/>
              </a:spcBef>
              <a:spcAft>
                <a:spcPct val="0"/>
              </a:spcAft>
              <a:buClr>
                <a:schemeClr val="bg1"/>
              </a:buClr>
              <a:buFont typeface="Wingdings" pitchFamily="2" charset="2"/>
              <a:buChar char="n"/>
              <a:defRPr sz="2800">
                <a:solidFill>
                  <a:srgbClr val="00008E"/>
                </a:solidFill>
                <a:latin typeface="+mn-lt"/>
              </a:defRPr>
            </a:lvl2pPr>
            <a:lvl3pPr marL="1143000" indent="-228600" algn="l" rtl="0" eaLnBrk="0" fontAlgn="base" hangingPunct="0">
              <a:lnSpc>
                <a:spcPct val="110000"/>
              </a:lnSpc>
              <a:spcBef>
                <a:spcPct val="20000"/>
              </a:spcBef>
              <a:spcAft>
                <a:spcPct val="0"/>
              </a:spcAft>
              <a:buClr>
                <a:schemeClr val="bg1"/>
              </a:buClr>
              <a:buFont typeface="Wingdings" pitchFamily="2" charset="2"/>
              <a:buChar char="n"/>
              <a:defRPr sz="2800">
                <a:solidFill>
                  <a:srgbClr val="00008E"/>
                </a:solidFill>
                <a:latin typeface="+mn-lt"/>
              </a:defRPr>
            </a:lvl3pPr>
            <a:lvl4pPr marL="1600200" indent="-228600" algn="l" rtl="0" eaLnBrk="0" fontAlgn="base" hangingPunct="0">
              <a:lnSpc>
                <a:spcPct val="110000"/>
              </a:lnSpc>
              <a:spcBef>
                <a:spcPct val="20000"/>
              </a:spcBef>
              <a:spcAft>
                <a:spcPct val="0"/>
              </a:spcAft>
              <a:buClr>
                <a:schemeClr val="bg1"/>
              </a:buClr>
              <a:buFont typeface="Wingdings" pitchFamily="2" charset="2"/>
              <a:buChar char="n"/>
              <a:defRPr sz="2800">
                <a:solidFill>
                  <a:srgbClr val="00008E"/>
                </a:solidFill>
                <a:latin typeface="+mn-lt"/>
              </a:defRPr>
            </a:lvl4pPr>
            <a:lvl5pPr marL="2057400" indent="-228600" algn="l" rtl="0" eaLnBrk="0" fontAlgn="base" hangingPunct="0">
              <a:lnSpc>
                <a:spcPct val="110000"/>
              </a:lnSpc>
              <a:spcBef>
                <a:spcPct val="20000"/>
              </a:spcBef>
              <a:spcAft>
                <a:spcPct val="0"/>
              </a:spcAft>
              <a:buClr>
                <a:schemeClr val="bg1"/>
              </a:buClr>
              <a:buFont typeface="Wingdings" pitchFamily="2" charset="2"/>
              <a:buChar char="n"/>
              <a:defRPr sz="2800">
                <a:solidFill>
                  <a:srgbClr val="00008E"/>
                </a:solidFill>
                <a:latin typeface="+mn-lt"/>
              </a:defRPr>
            </a:lvl5pPr>
            <a:lvl6pPr marL="2514600" indent="-228600" algn="l" rtl="0" fontAlgn="base">
              <a:lnSpc>
                <a:spcPct val="110000"/>
              </a:lnSpc>
              <a:spcBef>
                <a:spcPct val="20000"/>
              </a:spcBef>
              <a:spcAft>
                <a:spcPct val="0"/>
              </a:spcAft>
              <a:buClr>
                <a:schemeClr val="bg1"/>
              </a:buClr>
              <a:buFont typeface="Wingdings" pitchFamily="2" charset="2"/>
              <a:buChar char="n"/>
              <a:defRPr sz="2800">
                <a:solidFill>
                  <a:srgbClr val="00008E"/>
                </a:solidFill>
                <a:latin typeface="+mn-lt"/>
              </a:defRPr>
            </a:lvl6pPr>
            <a:lvl7pPr marL="2971800" indent="-228600" algn="l" rtl="0" fontAlgn="base">
              <a:lnSpc>
                <a:spcPct val="110000"/>
              </a:lnSpc>
              <a:spcBef>
                <a:spcPct val="20000"/>
              </a:spcBef>
              <a:spcAft>
                <a:spcPct val="0"/>
              </a:spcAft>
              <a:buClr>
                <a:schemeClr val="bg1"/>
              </a:buClr>
              <a:buFont typeface="Wingdings" pitchFamily="2" charset="2"/>
              <a:buChar char="n"/>
              <a:defRPr sz="2800">
                <a:solidFill>
                  <a:srgbClr val="00008E"/>
                </a:solidFill>
                <a:latin typeface="+mn-lt"/>
              </a:defRPr>
            </a:lvl7pPr>
            <a:lvl8pPr marL="3429000" indent="-228600" algn="l" rtl="0" fontAlgn="base">
              <a:lnSpc>
                <a:spcPct val="110000"/>
              </a:lnSpc>
              <a:spcBef>
                <a:spcPct val="20000"/>
              </a:spcBef>
              <a:spcAft>
                <a:spcPct val="0"/>
              </a:spcAft>
              <a:buClr>
                <a:schemeClr val="bg1"/>
              </a:buClr>
              <a:buFont typeface="Wingdings" pitchFamily="2" charset="2"/>
              <a:buChar char="n"/>
              <a:defRPr sz="2800">
                <a:solidFill>
                  <a:srgbClr val="00008E"/>
                </a:solidFill>
                <a:latin typeface="+mn-lt"/>
              </a:defRPr>
            </a:lvl8pPr>
            <a:lvl9pPr marL="3886200" indent="-228600" algn="l" rtl="0" fontAlgn="base">
              <a:lnSpc>
                <a:spcPct val="110000"/>
              </a:lnSpc>
              <a:spcBef>
                <a:spcPct val="20000"/>
              </a:spcBef>
              <a:spcAft>
                <a:spcPct val="0"/>
              </a:spcAft>
              <a:buClr>
                <a:schemeClr val="bg1"/>
              </a:buClr>
              <a:buFont typeface="Wingdings" pitchFamily="2" charset="2"/>
              <a:buChar char="n"/>
              <a:defRPr sz="2800">
                <a:solidFill>
                  <a:srgbClr val="00008E"/>
                </a:solidFill>
                <a:latin typeface="+mn-lt"/>
              </a:defRPr>
            </a:lvl9pPr>
          </a:lstStyle>
          <a:p>
            <a:pPr algn="just">
              <a:lnSpc>
                <a:spcPct val="90000"/>
              </a:lnSpc>
              <a:buClr>
                <a:srgbClr val="FF0000"/>
              </a:buClr>
              <a:defRPr/>
            </a:pPr>
            <a:r>
              <a:rPr lang="en-US" sz="1800" dirty="0" err="1">
                <a:solidFill>
                  <a:schemeClr val="tx1">
                    <a:lumMod val="50000"/>
                  </a:schemeClr>
                </a:solidFill>
                <a:latin typeface="Raleway Light" pitchFamily="2" charset="0"/>
              </a:rPr>
              <a:t>Không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nêu</a:t>
            </a:r>
            <a:r>
              <a:rPr lang="en-US" sz="1800" dirty="0">
                <a:solidFill>
                  <a:schemeClr val="tx1">
                    <a:lumMod val="50000"/>
                  </a:schemeClr>
                </a:solidFill>
                <a:latin typeface="Raleway Light" pitchFamily="2" charset="0"/>
              </a:rPr>
              <a:t> ra </a:t>
            </a:r>
            <a:r>
              <a:rPr lang="en-US" sz="1800" dirty="0" err="1">
                <a:solidFill>
                  <a:schemeClr val="tx1">
                    <a:lumMod val="50000"/>
                  </a:schemeClr>
                </a:solidFill>
                <a:latin typeface="Raleway Light" pitchFamily="2" charset="0"/>
              </a:rPr>
              <a:t>được</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mâu</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thuẫn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chủ</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yếu</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của</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xã</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hội</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Việt</a:t>
            </a:r>
            <a:r>
              <a:rPr lang="en-US" sz="1800" dirty="0">
                <a:solidFill>
                  <a:schemeClr val="tx1">
                    <a:lumMod val="50000"/>
                  </a:schemeClr>
                </a:solidFill>
                <a:latin typeface="Raleway Light" pitchFamily="2" charset="0"/>
              </a:rPr>
              <a:t> Nam là </a:t>
            </a:r>
            <a:r>
              <a:rPr lang="en-US" sz="1800" dirty="0" err="1">
                <a:solidFill>
                  <a:schemeClr val="tx1">
                    <a:lumMod val="50000"/>
                  </a:schemeClr>
                </a:solidFill>
                <a:latin typeface="Raleway Light" pitchFamily="2" charset="0"/>
              </a:rPr>
              <a:t>mâu</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thuẫn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giữa</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dân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tộc</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Việt</a:t>
            </a:r>
            <a:r>
              <a:rPr lang="en-US" sz="1800" dirty="0">
                <a:solidFill>
                  <a:schemeClr val="tx1">
                    <a:lumMod val="50000"/>
                  </a:schemeClr>
                </a:solidFill>
                <a:latin typeface="Raleway Light" pitchFamily="2" charset="0"/>
              </a:rPr>
              <a:t> Nam </a:t>
            </a:r>
            <a:r>
              <a:rPr lang="en-US" sz="1800" dirty="0" err="1">
                <a:solidFill>
                  <a:schemeClr val="tx1">
                    <a:lumMod val="50000"/>
                  </a:schemeClr>
                </a:solidFill>
                <a:latin typeface="Raleway Light" pitchFamily="2" charset="0"/>
              </a:rPr>
              <a:t>và</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đế</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quốc</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Pháp</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Không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đặt</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nhiệm</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vụ</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chống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đế</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quốc</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lên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hàng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đầu</a:t>
            </a:r>
            <a:r>
              <a:rPr lang="en-US" sz="1800" dirty="0">
                <a:solidFill>
                  <a:schemeClr val="tx1">
                    <a:lumMod val="50000"/>
                  </a:schemeClr>
                </a:solidFill>
                <a:latin typeface="Raleway Light" pitchFamily="2" charset="0"/>
              </a:rPr>
              <a:t>.</a:t>
            </a:r>
          </a:p>
          <a:p>
            <a:pPr algn="just">
              <a:lnSpc>
                <a:spcPct val="90000"/>
              </a:lnSpc>
              <a:buClr>
                <a:srgbClr val="FF0000"/>
              </a:buClr>
              <a:defRPr/>
            </a:pPr>
            <a:r>
              <a:rPr lang="en-US" sz="1800" dirty="0" err="1">
                <a:solidFill>
                  <a:schemeClr val="tx1">
                    <a:lumMod val="50000"/>
                  </a:schemeClr>
                </a:solidFill>
                <a:latin typeface="Raleway Light" pitchFamily="2" charset="0"/>
              </a:rPr>
              <a:t>Đánh</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giá</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không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đúng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vai</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trò</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cách</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mạng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của</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giai</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cấp</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tiểu</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tư</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sản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tư</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sản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dân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tộc</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địa</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chủ</a:t>
            </a:r>
            <a:r>
              <a:rPr lang="en-US" sz="1800" dirty="0">
                <a:solidFill>
                  <a:schemeClr val="tx1">
                    <a:lumMod val="50000"/>
                  </a:schemeClr>
                </a:solidFill>
                <a:latin typeface="Raleway Light" pitchFamily="2" charset="0"/>
              </a:rPr>
              <a:t>.</a:t>
            </a:r>
          </a:p>
        </p:txBody>
      </p:sp>
      <p:pic>
        <p:nvPicPr>
          <p:cNvPr id="7" name="Picture 2">
            <a:extLst>
              <a:ext uri="{FF2B5EF4-FFF2-40B4-BE49-F238E27FC236}">
                <a16:creationId xmlns:a16="http://schemas.microsoft.com/office/drawing/2014/main" id="{2F4033D3-70ED-459B-B18E-2D20BEB94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1" y="2010950"/>
            <a:ext cx="1943100" cy="2558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a:extLst>
              <a:ext uri="{FF2B5EF4-FFF2-40B4-BE49-F238E27FC236}">
                <a16:creationId xmlns:a16="http://schemas.microsoft.com/office/drawing/2014/main" id="{56811008-95C1-40B2-8FC1-0327CBAE181C}"/>
              </a:ext>
            </a:extLst>
          </p:cNvPr>
          <p:cNvSpPr/>
          <p:nvPr/>
        </p:nvSpPr>
        <p:spPr>
          <a:xfrm>
            <a:off x="1210991" y="1013113"/>
            <a:ext cx="6339736" cy="840230"/>
          </a:xfrm>
          <a:prstGeom prst="rect">
            <a:avLst/>
          </a:prstGeom>
        </p:spPr>
        <p:txBody>
          <a:bodyPr wrap="square">
            <a:spAutoFit/>
          </a:bodyPr>
          <a:lstStyle/>
          <a:p>
            <a:pPr algn="just">
              <a:lnSpc>
                <a:spcPct val="90000"/>
              </a:lnSpc>
              <a:buClr>
                <a:srgbClr val="00008E"/>
              </a:buClr>
              <a:defRPr/>
            </a:pPr>
            <a:r>
              <a:rPr lang="en-US" sz="1800" dirty="0" err="1">
                <a:solidFill>
                  <a:schemeClr val="tx1">
                    <a:lumMod val="50000"/>
                  </a:schemeClr>
                </a:solidFill>
                <a:latin typeface="Raleway Light" pitchFamily="2" charset="0"/>
              </a:rPr>
              <a:t>Khẳng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định</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lại</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nhiều</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vấn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đề</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căn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bản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thuộc</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về</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chiến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lược</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cách</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mạng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Việt</a:t>
            </a:r>
            <a:r>
              <a:rPr lang="en-US" sz="1800" dirty="0">
                <a:solidFill>
                  <a:schemeClr val="tx1">
                    <a:lumMod val="50000"/>
                  </a:schemeClr>
                </a:solidFill>
                <a:latin typeface="Raleway Light" pitchFamily="2" charset="0"/>
              </a:rPr>
              <a:t> Nam </a:t>
            </a:r>
            <a:r>
              <a:rPr lang="en-US" sz="1800" dirty="0" err="1">
                <a:solidFill>
                  <a:schemeClr val="tx1">
                    <a:lumMod val="50000"/>
                  </a:schemeClr>
                </a:solidFill>
                <a:latin typeface="Raleway Light" pitchFamily="2" charset="0"/>
              </a:rPr>
              <a:t>mà</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Chánh</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cương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vắn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tắt</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và</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Sách</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lược</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vắn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tắt</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đã</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nêu</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ra</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tuy</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nhiên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vẫn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có</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mặt</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khác</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nhau</a:t>
            </a:r>
            <a:r>
              <a:rPr lang="en-US" sz="1800" dirty="0">
                <a:solidFill>
                  <a:schemeClr val="tx1">
                    <a:lumMod val="50000"/>
                  </a:schemeClr>
                </a:solidFill>
                <a:latin typeface="Raleway Light" pitchFamily="2" charset="0"/>
              </a:rPr>
              <a:t>:</a:t>
            </a:r>
          </a:p>
        </p:txBody>
      </p:sp>
    </p:spTree>
    <p:extLst>
      <p:ext uri="{BB962C8B-B14F-4D97-AF65-F5344CB8AC3E}">
        <p14:creationId xmlns:p14="http://schemas.microsoft.com/office/powerpoint/2010/main" val="27558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868605" y="618763"/>
            <a:ext cx="4030444"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200" dirty="0"/>
              <a:t>Instructions</a:t>
            </a:r>
            <a:endParaRPr sz="4200" dirty="0">
              <a:solidFill>
                <a:schemeClr val="accent1"/>
              </a:solidFill>
            </a:endParaRPr>
          </a:p>
        </p:txBody>
      </p:sp>
      <p:sp>
        <p:nvSpPr>
          <p:cNvPr id="72" name="Google Shape;72;p14"/>
          <p:cNvSpPr txBox="1">
            <a:spLocks noGrp="1"/>
          </p:cNvSpPr>
          <p:nvPr>
            <p:ph type="body" idx="2"/>
          </p:nvPr>
        </p:nvSpPr>
        <p:spPr>
          <a:xfrm>
            <a:off x="480561" y="3194037"/>
            <a:ext cx="7228432" cy="152883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600" dirty="0" smtClean="0"/>
              <a:t>1.1</a:t>
            </a:r>
            <a:r>
              <a:rPr lang="en-US" sz="1600" dirty="0"/>
              <a:t>. </a:t>
            </a:r>
            <a:r>
              <a:rPr lang="vi-VN" sz="1600" dirty="0"/>
              <a:t>Đảng Cộng sản Việt Nam ra đời và Cương lĩnh chính trị đầu tiên của Đảng</a:t>
            </a:r>
            <a:endParaRPr lang="en-US" sz="1600" dirty="0"/>
          </a:p>
          <a:p>
            <a:pPr marL="0" lvl="0" indent="0" algn="l" rtl="0">
              <a:spcBef>
                <a:spcPts val="600"/>
              </a:spcBef>
              <a:spcAft>
                <a:spcPts val="0"/>
              </a:spcAft>
              <a:buNone/>
            </a:pPr>
            <a:r>
              <a:rPr lang="en-US" sz="1600" dirty="0" smtClean="0"/>
              <a:t>1.2</a:t>
            </a:r>
            <a:r>
              <a:rPr lang="en-US" sz="1600" dirty="0"/>
              <a:t>. </a:t>
            </a:r>
            <a:r>
              <a:rPr lang="vi-VN" sz="1600" dirty="0"/>
              <a:t>Đảng lãnh đạo quá trình đấu tranh giải phóng dân tộc, giành chính quyền (1930-1945)</a:t>
            </a:r>
            <a:endParaRPr lang="en-US" sz="1600" dirty="0"/>
          </a:p>
        </p:txBody>
      </p:sp>
      <p:sp>
        <p:nvSpPr>
          <p:cNvPr id="73" name="Google Shape;73;p14"/>
          <p:cNvSpPr txBox="1">
            <a:spLocks noGrp="1"/>
          </p:cNvSpPr>
          <p:nvPr>
            <p:ph type="body" idx="1"/>
          </p:nvPr>
        </p:nvSpPr>
        <p:spPr>
          <a:xfrm>
            <a:off x="480560" y="1347151"/>
            <a:ext cx="7980151" cy="152883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vi-VN" sz="1600" dirty="0"/>
              <a:t>Cung cấp cho sinh viên những tri thức có tính hệ thống quá trình ra đời của Đảng Cộng sản Việt Nam (1920-1930), nội dung cơ bản, giá trị lịch sử của Cương lĩnh chính trị đầu tiên của Đảng và quá trình Đảng lãnh đạo cuộc đấu tranh giải phóng dân tộc, giành chính quyền (1930-1945).</a:t>
            </a:r>
            <a:endParaRPr sz="1600" dirty="0"/>
          </a:p>
        </p:txBody>
      </p:sp>
      <p:sp>
        <p:nvSpPr>
          <p:cNvPr id="75" name="Google Shape;75;p14"/>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13" name="Google Shape;71;p14">
            <a:extLst>
              <a:ext uri="{FF2B5EF4-FFF2-40B4-BE49-F238E27FC236}">
                <a16:creationId xmlns:a16="http://schemas.microsoft.com/office/drawing/2014/main" id="{FE180EAB-5199-4D7B-BCFC-87D920DF5A3D}"/>
              </a:ext>
            </a:extLst>
          </p:cNvPr>
          <p:cNvSpPr txBox="1">
            <a:spLocks/>
          </p:cNvSpPr>
          <p:nvPr/>
        </p:nvSpPr>
        <p:spPr>
          <a:xfrm>
            <a:off x="868605" y="2557927"/>
            <a:ext cx="4030444" cy="8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en-US" sz="4200" dirty="0">
                <a:solidFill>
                  <a:schemeClr val="tx1">
                    <a:lumMod val="50000"/>
                  </a:schemeClr>
                </a:solidFill>
              </a:rPr>
              <a:t>Outline</a:t>
            </a:r>
          </a:p>
        </p:txBody>
      </p:sp>
      <p:pic>
        <p:nvPicPr>
          <p:cNvPr id="14" name="Picture 13">
            <a:extLst>
              <a:ext uri="{FF2B5EF4-FFF2-40B4-BE49-F238E27FC236}">
                <a16:creationId xmlns:a16="http://schemas.microsoft.com/office/drawing/2014/main" id="{6E22A02C-29CF-4C40-B42C-348786E5E65D}"/>
              </a:ext>
            </a:extLst>
          </p:cNvPr>
          <p:cNvPicPr>
            <a:picLocks noChangeAspect="1"/>
          </p:cNvPicPr>
          <p:nvPr/>
        </p:nvPicPr>
        <p:blipFill>
          <a:blip r:embed="rId3"/>
          <a:stretch>
            <a:fillRect/>
          </a:stretch>
        </p:blipFill>
        <p:spPr>
          <a:xfrm>
            <a:off x="8051625" y="187704"/>
            <a:ext cx="679558" cy="592914"/>
          </a:xfrm>
          <a:prstGeom prst="rect">
            <a:avLst/>
          </a:prstGeom>
        </p:spPr>
      </p:pic>
    </p:spTree>
    <p:extLst>
      <p:ext uri="{BB962C8B-B14F-4D97-AF65-F5344CB8AC3E}">
        <p14:creationId xmlns:p14="http://schemas.microsoft.com/office/powerpoint/2010/main" val="100836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A35063-3370-4CFC-B8DB-FE657BFC46E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Raleway Light" pitchFamily="2" charset="0"/>
              </a:rPr>
              <a:t>20</a:t>
            </a:fld>
            <a:endParaRPr lang="en">
              <a:latin typeface="Raleway Light" pitchFamily="2" charset="0"/>
            </a:endParaRPr>
          </a:p>
        </p:txBody>
      </p:sp>
      <p:sp>
        <p:nvSpPr>
          <p:cNvPr id="3" name="Title 1">
            <a:extLst>
              <a:ext uri="{FF2B5EF4-FFF2-40B4-BE49-F238E27FC236}">
                <a16:creationId xmlns:a16="http://schemas.microsoft.com/office/drawing/2014/main" id="{8288A980-8513-4D1E-B7C5-DE3267554008}"/>
              </a:ext>
            </a:extLst>
          </p:cNvPr>
          <p:cNvSpPr txBox="1">
            <a:spLocks/>
          </p:cNvSpPr>
          <p:nvPr/>
        </p:nvSpPr>
        <p:spPr>
          <a:xfrm>
            <a:off x="866583" y="605275"/>
            <a:ext cx="2472362" cy="59314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err="1">
                <a:solidFill>
                  <a:srgbClr val="FF0000"/>
                </a:solidFill>
                <a:latin typeface="Raleway ExtraBold" pitchFamily="2" charset="0"/>
              </a:rPr>
              <a:t>Nguyên</a:t>
            </a:r>
            <a:r>
              <a:rPr lang="en-US" sz="2000" dirty="0">
                <a:solidFill>
                  <a:srgbClr val="FF0000"/>
                </a:solidFill>
                <a:latin typeface="Raleway ExtraBold" pitchFamily="2" charset="0"/>
              </a:rPr>
              <a:t> </a:t>
            </a:r>
            <a:r>
              <a:rPr lang="en-US" sz="2000" dirty="0" err="1">
                <a:solidFill>
                  <a:srgbClr val="FF0000"/>
                </a:solidFill>
                <a:latin typeface="Raleway ExtraBold" pitchFamily="2" charset="0"/>
              </a:rPr>
              <a:t>nhân</a:t>
            </a:r>
            <a:endParaRPr lang="en-US" sz="2000" dirty="0">
              <a:solidFill>
                <a:srgbClr val="FF0000"/>
              </a:solidFill>
              <a:latin typeface="Raleway ExtraBold" pitchFamily="2" charset="0"/>
            </a:endParaRPr>
          </a:p>
        </p:txBody>
      </p:sp>
      <p:sp>
        <p:nvSpPr>
          <p:cNvPr id="4" name="Content Placeholder 2">
            <a:extLst>
              <a:ext uri="{FF2B5EF4-FFF2-40B4-BE49-F238E27FC236}">
                <a16:creationId xmlns:a16="http://schemas.microsoft.com/office/drawing/2014/main" id="{74B9E3D5-B046-48F2-8200-0123C6CD01DA}"/>
              </a:ext>
            </a:extLst>
          </p:cNvPr>
          <p:cNvSpPr txBox="1">
            <a:spLocks/>
          </p:cNvSpPr>
          <p:nvPr/>
        </p:nvSpPr>
        <p:spPr>
          <a:xfrm>
            <a:off x="4073911" y="1296382"/>
            <a:ext cx="4436806" cy="332776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gn="just">
              <a:buFont typeface="Wingdings" panose="05000000000000000000" pitchFamily="2" charset="2"/>
              <a:buChar char="Ø"/>
            </a:pPr>
            <a:r>
              <a:rPr lang="en-US" sz="1800" dirty="0" err="1">
                <a:latin typeface="Raleway Light" pitchFamily="2" charset="0"/>
              </a:rPr>
              <a:t>Luận</a:t>
            </a:r>
            <a:r>
              <a:rPr lang="en-US" sz="1800" dirty="0">
                <a:latin typeface="Raleway Light" pitchFamily="2" charset="0"/>
              </a:rPr>
              <a:t> </a:t>
            </a:r>
            <a:r>
              <a:rPr lang="en-US" sz="1800" dirty="0" err="1">
                <a:latin typeface="Raleway Light" pitchFamily="2" charset="0"/>
              </a:rPr>
              <a:t>cương</a:t>
            </a:r>
            <a:r>
              <a:rPr lang="en-US" sz="1800" dirty="0">
                <a:latin typeface="Raleway Light" pitchFamily="2" charset="0"/>
              </a:rPr>
              <a:t> </a:t>
            </a:r>
            <a:r>
              <a:rPr lang="en-US" sz="1800" dirty="0" err="1">
                <a:latin typeface="Raleway Light" pitchFamily="2" charset="0"/>
              </a:rPr>
              <a:t>chính</a:t>
            </a:r>
            <a:r>
              <a:rPr lang="en-US" sz="1800" dirty="0">
                <a:latin typeface="Raleway Light" pitchFamily="2" charset="0"/>
              </a:rPr>
              <a:t> </a:t>
            </a:r>
            <a:r>
              <a:rPr lang="en-US" sz="1800" dirty="0" err="1">
                <a:latin typeface="Raleway Light" pitchFamily="2" charset="0"/>
              </a:rPr>
              <a:t>trị</a:t>
            </a:r>
            <a:r>
              <a:rPr lang="en-US" sz="1800" dirty="0">
                <a:latin typeface="Raleway Light" pitchFamily="2" charset="0"/>
              </a:rPr>
              <a:t> </a:t>
            </a:r>
            <a:r>
              <a:rPr lang="en-US" sz="1800" dirty="0" err="1">
                <a:latin typeface="Raleway Light" pitchFamily="2" charset="0"/>
              </a:rPr>
              <a:t>chưa</a:t>
            </a:r>
            <a:r>
              <a:rPr lang="en-US" sz="1800" dirty="0">
                <a:latin typeface="Raleway Light" pitchFamily="2" charset="0"/>
              </a:rPr>
              <a:t> </a:t>
            </a:r>
            <a:r>
              <a:rPr lang="en-US" sz="1800" dirty="0" err="1">
                <a:latin typeface="Raleway Light" pitchFamily="2" charset="0"/>
              </a:rPr>
              <a:t>tìm</a:t>
            </a:r>
            <a:r>
              <a:rPr lang="en-US" sz="1800" dirty="0">
                <a:latin typeface="Raleway Light" pitchFamily="2" charset="0"/>
              </a:rPr>
              <a:t> ra </a:t>
            </a:r>
            <a:r>
              <a:rPr lang="en-US" sz="1800" dirty="0" err="1">
                <a:latin typeface="Raleway Light" pitchFamily="2" charset="0"/>
              </a:rPr>
              <a:t>và</a:t>
            </a:r>
            <a:r>
              <a:rPr lang="en-US" sz="1800" dirty="0">
                <a:latin typeface="Raleway Light" pitchFamily="2" charset="0"/>
              </a:rPr>
              <a:t> </a:t>
            </a:r>
            <a:r>
              <a:rPr lang="en-US" sz="1800" dirty="0" err="1">
                <a:latin typeface="Raleway Light" pitchFamily="2" charset="0"/>
              </a:rPr>
              <a:t>nắm</a:t>
            </a:r>
            <a:r>
              <a:rPr lang="en-US" sz="1800" dirty="0">
                <a:latin typeface="Raleway Light" pitchFamily="2" charset="0"/>
              </a:rPr>
              <a:t> </a:t>
            </a:r>
            <a:r>
              <a:rPr lang="en-US" sz="1800" dirty="0" err="1">
                <a:latin typeface="Raleway Light" pitchFamily="2" charset="0"/>
              </a:rPr>
              <a:t>vững</a:t>
            </a:r>
            <a:r>
              <a:rPr lang="en-US" sz="1800" dirty="0">
                <a:latin typeface="Raleway Light" pitchFamily="2" charset="0"/>
              </a:rPr>
              <a:t> </a:t>
            </a:r>
            <a:r>
              <a:rPr lang="en-US" sz="1800" dirty="0" err="1">
                <a:latin typeface="Raleway Light" pitchFamily="2" charset="0"/>
              </a:rPr>
              <a:t>những</a:t>
            </a:r>
            <a:r>
              <a:rPr lang="en-US" sz="1800" dirty="0">
                <a:latin typeface="Raleway Light" pitchFamily="2" charset="0"/>
              </a:rPr>
              <a:t> </a:t>
            </a:r>
            <a:r>
              <a:rPr lang="en-US" sz="1800" dirty="0" err="1">
                <a:latin typeface="Raleway Light" pitchFamily="2" charset="0"/>
              </a:rPr>
              <a:t>đặc</a:t>
            </a:r>
            <a:r>
              <a:rPr lang="en-US" sz="1800" dirty="0">
                <a:latin typeface="Raleway Light" pitchFamily="2" charset="0"/>
              </a:rPr>
              <a:t> </a:t>
            </a:r>
            <a:r>
              <a:rPr lang="en-US" sz="1800" dirty="0" err="1">
                <a:latin typeface="Raleway Light" pitchFamily="2" charset="0"/>
              </a:rPr>
              <a:t>điểm</a:t>
            </a:r>
            <a:r>
              <a:rPr lang="en-US" sz="1800" dirty="0">
                <a:latin typeface="Raleway Light" pitchFamily="2" charset="0"/>
              </a:rPr>
              <a:t> </a:t>
            </a:r>
            <a:r>
              <a:rPr lang="en-US" sz="1800" dirty="0" err="1">
                <a:latin typeface="Raleway Light" pitchFamily="2" charset="0"/>
              </a:rPr>
              <a:t>của</a:t>
            </a:r>
            <a:r>
              <a:rPr lang="en-US" sz="1800" dirty="0">
                <a:latin typeface="Raleway Light" pitchFamily="2" charset="0"/>
              </a:rPr>
              <a:t> </a:t>
            </a:r>
            <a:r>
              <a:rPr lang="en-US" sz="1800" dirty="0" err="1">
                <a:latin typeface="Raleway Light" pitchFamily="2" charset="0"/>
              </a:rPr>
              <a:t>xã</a:t>
            </a:r>
            <a:r>
              <a:rPr lang="en-US" sz="1800" dirty="0">
                <a:latin typeface="Raleway Light" pitchFamily="2" charset="0"/>
              </a:rPr>
              <a:t> </a:t>
            </a:r>
            <a:r>
              <a:rPr lang="en-US" sz="1800" dirty="0" err="1">
                <a:latin typeface="Raleway Light" pitchFamily="2" charset="0"/>
              </a:rPr>
              <a:t>hội</a:t>
            </a:r>
            <a:r>
              <a:rPr lang="en-US" sz="1800" dirty="0">
                <a:latin typeface="Raleway Light" pitchFamily="2" charset="0"/>
              </a:rPr>
              <a:t> </a:t>
            </a:r>
            <a:r>
              <a:rPr lang="en-US" sz="1800" dirty="0" err="1">
                <a:latin typeface="Raleway Light" pitchFamily="2" charset="0"/>
              </a:rPr>
              <a:t>thuộc</a:t>
            </a:r>
            <a:r>
              <a:rPr lang="en-US" sz="1800" dirty="0">
                <a:latin typeface="Raleway Light" pitchFamily="2" charset="0"/>
              </a:rPr>
              <a:t> </a:t>
            </a:r>
            <a:r>
              <a:rPr lang="en-US" sz="1800" dirty="0" err="1">
                <a:latin typeface="Raleway Light" pitchFamily="2" charset="0"/>
              </a:rPr>
              <a:t>địa</a:t>
            </a:r>
            <a:r>
              <a:rPr lang="en-US" sz="1800" dirty="0">
                <a:latin typeface="Raleway Light" pitchFamily="2" charset="0"/>
              </a:rPr>
              <a:t> </a:t>
            </a:r>
            <a:r>
              <a:rPr lang="en-US" sz="1800" dirty="0" err="1">
                <a:latin typeface="Raleway Light" pitchFamily="2" charset="0"/>
              </a:rPr>
              <a:t>nửa</a:t>
            </a:r>
            <a:r>
              <a:rPr lang="en-US" sz="1800" dirty="0">
                <a:latin typeface="Raleway Light" pitchFamily="2" charset="0"/>
              </a:rPr>
              <a:t> </a:t>
            </a:r>
            <a:r>
              <a:rPr lang="en-US" sz="1800" dirty="0" err="1">
                <a:latin typeface="Raleway Light" pitchFamily="2" charset="0"/>
              </a:rPr>
              <a:t>phong</a:t>
            </a:r>
            <a:r>
              <a:rPr lang="en-US" sz="1800" dirty="0">
                <a:latin typeface="Raleway Light" pitchFamily="2" charset="0"/>
              </a:rPr>
              <a:t> </a:t>
            </a:r>
            <a:r>
              <a:rPr lang="en-US" sz="1800" dirty="0" err="1">
                <a:latin typeface="Raleway Light" pitchFamily="2" charset="0"/>
              </a:rPr>
              <a:t>kiến</a:t>
            </a:r>
            <a:r>
              <a:rPr lang="en-US" sz="1800" dirty="0">
                <a:latin typeface="Raleway Light" pitchFamily="2" charset="0"/>
              </a:rPr>
              <a:t> </a:t>
            </a:r>
            <a:r>
              <a:rPr lang="en-US" sz="1800" dirty="0" err="1">
                <a:latin typeface="Raleway Light" pitchFamily="2" charset="0"/>
              </a:rPr>
              <a:t>Việt</a:t>
            </a:r>
            <a:r>
              <a:rPr lang="en-US" sz="1800" dirty="0">
                <a:latin typeface="Raleway Light" pitchFamily="2" charset="0"/>
              </a:rPr>
              <a:t> Nam.</a:t>
            </a:r>
          </a:p>
          <a:p>
            <a:pPr marL="285750" indent="-285750" algn="just">
              <a:buFont typeface="Wingdings" panose="05000000000000000000" pitchFamily="2" charset="2"/>
              <a:buChar char="Ø"/>
            </a:pPr>
            <a:r>
              <a:rPr lang="en-US" sz="1800" dirty="0">
                <a:latin typeface="Raleway Light" pitchFamily="2" charset="0"/>
              </a:rPr>
              <a:t>Do </a:t>
            </a:r>
            <a:r>
              <a:rPr lang="en-US" sz="1800" dirty="0" err="1">
                <a:latin typeface="Raleway Light" pitchFamily="2" charset="0"/>
              </a:rPr>
              <a:t>nhận</a:t>
            </a:r>
            <a:r>
              <a:rPr lang="en-US" sz="1800" dirty="0">
                <a:latin typeface="Raleway Light" pitchFamily="2" charset="0"/>
              </a:rPr>
              <a:t> </a:t>
            </a:r>
            <a:r>
              <a:rPr lang="en-US" sz="1800" dirty="0" err="1">
                <a:latin typeface="Raleway Light" pitchFamily="2" charset="0"/>
              </a:rPr>
              <a:t>thức</a:t>
            </a:r>
            <a:r>
              <a:rPr lang="en-US" sz="1800" dirty="0">
                <a:latin typeface="Raleway Light" pitchFamily="2" charset="0"/>
              </a:rPr>
              <a:t> </a:t>
            </a:r>
            <a:r>
              <a:rPr lang="en-US" sz="1800" dirty="0" err="1">
                <a:latin typeface="Raleway Light" pitchFamily="2" charset="0"/>
              </a:rPr>
              <a:t>giáo</a:t>
            </a:r>
            <a:r>
              <a:rPr lang="en-US" sz="1800" dirty="0">
                <a:latin typeface="Raleway Light" pitchFamily="2" charset="0"/>
              </a:rPr>
              <a:t> </a:t>
            </a:r>
            <a:r>
              <a:rPr lang="en-US" sz="1800" dirty="0" err="1">
                <a:latin typeface="Raleway Light" pitchFamily="2" charset="0"/>
              </a:rPr>
              <a:t>điều</a:t>
            </a:r>
            <a:r>
              <a:rPr lang="en-US" sz="1800" dirty="0">
                <a:latin typeface="Raleway Light" pitchFamily="2" charset="0"/>
              </a:rPr>
              <a:t>, </a:t>
            </a:r>
            <a:r>
              <a:rPr lang="en-US" sz="1800" dirty="0" err="1">
                <a:latin typeface="Raleway Light" pitchFamily="2" charset="0"/>
              </a:rPr>
              <a:t>máy</a:t>
            </a:r>
            <a:r>
              <a:rPr lang="en-US" sz="1800" dirty="0">
                <a:latin typeface="Raleway Light" pitchFamily="2" charset="0"/>
              </a:rPr>
              <a:t> </a:t>
            </a:r>
            <a:r>
              <a:rPr lang="en-US" sz="1800" dirty="0" err="1">
                <a:latin typeface="Raleway Light" pitchFamily="2" charset="0"/>
              </a:rPr>
              <a:t>móc</a:t>
            </a:r>
            <a:r>
              <a:rPr lang="en-US" sz="1800" dirty="0">
                <a:latin typeface="Raleway Light" pitchFamily="2" charset="0"/>
              </a:rPr>
              <a:t> </a:t>
            </a:r>
            <a:r>
              <a:rPr lang="en-US" sz="1800" dirty="0" err="1">
                <a:latin typeface="Raleway Light" pitchFamily="2" charset="0"/>
              </a:rPr>
              <a:t>về</a:t>
            </a:r>
            <a:r>
              <a:rPr lang="en-US" sz="1800" dirty="0">
                <a:latin typeface="Raleway Light" pitchFamily="2" charset="0"/>
              </a:rPr>
              <a:t> </a:t>
            </a:r>
            <a:r>
              <a:rPr lang="en-US" sz="1800" dirty="0" err="1">
                <a:latin typeface="Raleway Light" pitchFamily="2" charset="0"/>
              </a:rPr>
              <a:t>vấn</a:t>
            </a:r>
            <a:r>
              <a:rPr lang="en-US" sz="1800" dirty="0">
                <a:latin typeface="Raleway Light" pitchFamily="2" charset="0"/>
              </a:rPr>
              <a:t> </a:t>
            </a:r>
            <a:r>
              <a:rPr lang="en-US" sz="1800" dirty="0" err="1">
                <a:latin typeface="Raleway Light" pitchFamily="2" charset="0"/>
              </a:rPr>
              <a:t>đề</a:t>
            </a:r>
            <a:r>
              <a:rPr lang="en-US" sz="1800" dirty="0">
                <a:latin typeface="Raleway Light" pitchFamily="2" charset="0"/>
              </a:rPr>
              <a:t> </a:t>
            </a:r>
            <a:r>
              <a:rPr lang="en-US" sz="1800" dirty="0" err="1">
                <a:latin typeface="Raleway Light" pitchFamily="2" charset="0"/>
              </a:rPr>
              <a:t>dân</a:t>
            </a:r>
            <a:r>
              <a:rPr lang="en-US" sz="1800" dirty="0">
                <a:latin typeface="Raleway Light" pitchFamily="2" charset="0"/>
              </a:rPr>
              <a:t> </a:t>
            </a:r>
            <a:r>
              <a:rPr lang="en-US" sz="1800" dirty="0" err="1">
                <a:latin typeface="Raleway Light" pitchFamily="2" charset="0"/>
              </a:rPr>
              <a:t>tộc</a:t>
            </a:r>
            <a:r>
              <a:rPr lang="en-US" sz="1800" dirty="0">
                <a:latin typeface="Raleway Light" pitchFamily="2" charset="0"/>
              </a:rPr>
              <a:t> </a:t>
            </a:r>
            <a:r>
              <a:rPr lang="en-US" sz="1800" dirty="0" err="1">
                <a:latin typeface="Raleway Light" pitchFamily="2" charset="0"/>
              </a:rPr>
              <a:t>và</a:t>
            </a:r>
            <a:r>
              <a:rPr lang="en-US" sz="1800" dirty="0">
                <a:latin typeface="Raleway Light" pitchFamily="2" charset="0"/>
              </a:rPr>
              <a:t> </a:t>
            </a:r>
            <a:r>
              <a:rPr lang="en-US" sz="1800" dirty="0" err="1">
                <a:latin typeface="Raleway Light" pitchFamily="2" charset="0"/>
              </a:rPr>
              <a:t>giai</a:t>
            </a:r>
            <a:r>
              <a:rPr lang="en-US" sz="1800" dirty="0">
                <a:latin typeface="Raleway Light" pitchFamily="2" charset="0"/>
              </a:rPr>
              <a:t> </a:t>
            </a:r>
            <a:r>
              <a:rPr lang="en-US" sz="1800" dirty="0" err="1">
                <a:latin typeface="Raleway Light" pitchFamily="2" charset="0"/>
              </a:rPr>
              <a:t>cấp</a:t>
            </a:r>
            <a:r>
              <a:rPr lang="en-US" sz="1800" dirty="0">
                <a:latin typeface="Raleway Light" pitchFamily="2" charset="0"/>
              </a:rPr>
              <a:t> </a:t>
            </a:r>
            <a:r>
              <a:rPr lang="en-US" sz="1800" dirty="0" err="1">
                <a:latin typeface="Raleway Light" pitchFamily="2" charset="0"/>
              </a:rPr>
              <a:t>trong</a:t>
            </a:r>
            <a:r>
              <a:rPr lang="en-US" sz="1800" dirty="0">
                <a:latin typeface="Raleway Light" pitchFamily="2" charset="0"/>
              </a:rPr>
              <a:t> </a:t>
            </a:r>
            <a:r>
              <a:rPr lang="en-US" sz="1800" dirty="0" err="1">
                <a:latin typeface="Raleway Light" pitchFamily="2" charset="0"/>
              </a:rPr>
              <a:t>cách</a:t>
            </a:r>
            <a:r>
              <a:rPr lang="en-US" sz="1800" dirty="0">
                <a:latin typeface="Raleway Light" pitchFamily="2" charset="0"/>
              </a:rPr>
              <a:t> </a:t>
            </a:r>
            <a:r>
              <a:rPr lang="en-US" sz="1800" dirty="0" err="1">
                <a:latin typeface="Raleway Light" pitchFamily="2" charset="0"/>
              </a:rPr>
              <a:t>mạng</a:t>
            </a:r>
            <a:r>
              <a:rPr lang="en-US" sz="1800" dirty="0">
                <a:latin typeface="Raleway Light" pitchFamily="2" charset="0"/>
              </a:rPr>
              <a:t> ở </a:t>
            </a:r>
            <a:r>
              <a:rPr lang="en-US" sz="1800" dirty="0" err="1">
                <a:latin typeface="Raleway Light" pitchFamily="2" charset="0"/>
              </a:rPr>
              <a:t>thuộc</a:t>
            </a:r>
            <a:r>
              <a:rPr lang="en-US" sz="1800" dirty="0">
                <a:latin typeface="Raleway Light" pitchFamily="2" charset="0"/>
              </a:rPr>
              <a:t> </a:t>
            </a:r>
            <a:r>
              <a:rPr lang="en-US" sz="1800" dirty="0" err="1">
                <a:latin typeface="Raleway Light" pitchFamily="2" charset="0"/>
              </a:rPr>
              <a:t>địa</a:t>
            </a:r>
            <a:r>
              <a:rPr lang="en-US" sz="1800" dirty="0">
                <a:latin typeface="Raleway Light" pitchFamily="2" charset="0"/>
              </a:rPr>
              <a:t>; </a:t>
            </a:r>
            <a:r>
              <a:rPr lang="en-US" sz="1800" dirty="0" err="1">
                <a:latin typeface="Raleway Light" pitchFamily="2" charset="0"/>
              </a:rPr>
              <a:t>lại</a:t>
            </a:r>
            <a:r>
              <a:rPr lang="en-US" sz="1800" dirty="0">
                <a:latin typeface="Raleway Light" pitchFamily="2" charset="0"/>
              </a:rPr>
              <a:t> </a:t>
            </a:r>
            <a:r>
              <a:rPr lang="en-US" sz="1800" dirty="0" err="1">
                <a:latin typeface="Raleway Light" pitchFamily="2" charset="0"/>
              </a:rPr>
              <a:t>chịu</a:t>
            </a:r>
            <a:r>
              <a:rPr lang="en-US" sz="1800" dirty="0">
                <a:latin typeface="Raleway Light" pitchFamily="2" charset="0"/>
              </a:rPr>
              <a:t> </a:t>
            </a:r>
            <a:r>
              <a:rPr lang="en-US" sz="1800" dirty="0" err="1">
                <a:latin typeface="Raleway Light" pitchFamily="2" charset="0"/>
              </a:rPr>
              <a:t>ảnh</a:t>
            </a:r>
            <a:r>
              <a:rPr lang="en-US" sz="1800" dirty="0">
                <a:latin typeface="Raleway Light" pitchFamily="2" charset="0"/>
              </a:rPr>
              <a:t> </a:t>
            </a:r>
            <a:r>
              <a:rPr lang="en-US" sz="1800" dirty="0" err="1">
                <a:latin typeface="Raleway Light" pitchFamily="2" charset="0"/>
              </a:rPr>
              <a:t>hưởng</a:t>
            </a:r>
            <a:r>
              <a:rPr lang="en-US" sz="1800" dirty="0">
                <a:latin typeface="Raleway Light" pitchFamily="2" charset="0"/>
              </a:rPr>
              <a:t> </a:t>
            </a:r>
            <a:r>
              <a:rPr lang="en-US" sz="1800" dirty="0" err="1">
                <a:latin typeface="Raleway Light" pitchFamily="2" charset="0"/>
              </a:rPr>
              <a:t>của</a:t>
            </a:r>
            <a:r>
              <a:rPr lang="en-US" sz="1800" dirty="0">
                <a:latin typeface="Raleway Light" pitchFamily="2" charset="0"/>
              </a:rPr>
              <a:t> </a:t>
            </a:r>
            <a:r>
              <a:rPr lang="en-US" sz="1800" dirty="0" err="1">
                <a:latin typeface="Raleway Light" pitchFamily="2" charset="0"/>
              </a:rPr>
              <a:t>khuynh</a:t>
            </a:r>
            <a:r>
              <a:rPr lang="en-US" sz="1800" dirty="0">
                <a:latin typeface="Raleway Light" pitchFamily="2" charset="0"/>
              </a:rPr>
              <a:t> </a:t>
            </a:r>
            <a:r>
              <a:rPr lang="en-US" sz="1800" dirty="0" err="1">
                <a:latin typeface="Raleway Light" pitchFamily="2" charset="0"/>
              </a:rPr>
              <a:t>hướng</a:t>
            </a:r>
            <a:r>
              <a:rPr lang="en-US" sz="1800" dirty="0">
                <a:latin typeface="Raleway Light" pitchFamily="2" charset="0"/>
              </a:rPr>
              <a:t> “</a:t>
            </a:r>
            <a:r>
              <a:rPr lang="en-US" sz="1800" dirty="0" err="1">
                <a:latin typeface="Raleway Light" pitchFamily="2" charset="0"/>
              </a:rPr>
              <a:t>tả</a:t>
            </a:r>
            <a:r>
              <a:rPr lang="en-US" sz="1800" dirty="0">
                <a:latin typeface="Raleway Light" pitchFamily="2" charset="0"/>
              </a:rPr>
              <a:t>’ </a:t>
            </a:r>
            <a:r>
              <a:rPr lang="en-US" sz="1800" dirty="0" err="1">
                <a:latin typeface="Raleway Light" pitchFamily="2" charset="0"/>
              </a:rPr>
              <a:t>của</a:t>
            </a:r>
            <a:r>
              <a:rPr lang="en-US" sz="1800" dirty="0">
                <a:latin typeface="Raleway Light" pitchFamily="2" charset="0"/>
              </a:rPr>
              <a:t> </a:t>
            </a:r>
            <a:r>
              <a:rPr lang="en-US" sz="1800" dirty="0" err="1">
                <a:latin typeface="Raleway Light" pitchFamily="2" charset="0"/>
              </a:rPr>
              <a:t>quốc</a:t>
            </a:r>
            <a:r>
              <a:rPr lang="en-US" sz="1800" dirty="0">
                <a:latin typeface="Raleway Light" pitchFamily="2" charset="0"/>
              </a:rPr>
              <a:t> </a:t>
            </a:r>
            <a:r>
              <a:rPr lang="en-US" sz="1800" dirty="0" err="1">
                <a:latin typeface="Raleway Light" pitchFamily="2" charset="0"/>
              </a:rPr>
              <a:t>tế</a:t>
            </a:r>
            <a:r>
              <a:rPr lang="en-US" sz="1800" dirty="0">
                <a:latin typeface="Raleway Light" pitchFamily="2" charset="0"/>
              </a:rPr>
              <a:t> </a:t>
            </a:r>
            <a:r>
              <a:rPr lang="en-US" sz="1800" dirty="0" err="1">
                <a:latin typeface="Raleway Light" pitchFamily="2" charset="0"/>
              </a:rPr>
              <a:t>cộng</a:t>
            </a:r>
            <a:r>
              <a:rPr lang="en-US" sz="1800" dirty="0">
                <a:latin typeface="Raleway Light" pitchFamily="2" charset="0"/>
              </a:rPr>
              <a:t> </a:t>
            </a:r>
            <a:r>
              <a:rPr lang="en-US" sz="1800" dirty="0" err="1">
                <a:latin typeface="Raleway Light" pitchFamily="2" charset="0"/>
              </a:rPr>
              <a:t>sản</a:t>
            </a:r>
            <a:r>
              <a:rPr lang="en-US" sz="1800" dirty="0">
                <a:latin typeface="Raleway Light" pitchFamily="2" charset="0"/>
              </a:rPr>
              <a:t> </a:t>
            </a:r>
            <a:r>
              <a:rPr lang="en-US" sz="1800" dirty="0" err="1">
                <a:latin typeface="Raleway Light" pitchFamily="2" charset="0"/>
              </a:rPr>
              <a:t>và</a:t>
            </a:r>
            <a:r>
              <a:rPr lang="en-US" sz="1800" dirty="0">
                <a:latin typeface="Raleway Light" pitchFamily="2" charset="0"/>
              </a:rPr>
              <a:t> </a:t>
            </a:r>
            <a:r>
              <a:rPr lang="en-US" sz="1800" dirty="0" err="1">
                <a:latin typeface="Raleway Light" pitchFamily="2" charset="0"/>
              </a:rPr>
              <a:t>một</a:t>
            </a:r>
            <a:r>
              <a:rPr lang="en-US" sz="1800" dirty="0">
                <a:latin typeface="Raleway Light" pitchFamily="2" charset="0"/>
              </a:rPr>
              <a:t> </a:t>
            </a:r>
            <a:r>
              <a:rPr lang="en-US" sz="1800" dirty="0" err="1">
                <a:latin typeface="Raleway Light" pitchFamily="2" charset="0"/>
              </a:rPr>
              <a:t>số</a:t>
            </a:r>
            <a:r>
              <a:rPr lang="en-US" sz="1800" dirty="0">
                <a:latin typeface="Raleway Light" pitchFamily="2" charset="0"/>
              </a:rPr>
              <a:t> </a:t>
            </a:r>
            <a:r>
              <a:rPr lang="en-US" sz="1800" dirty="0" err="1">
                <a:latin typeface="Raleway Light" pitchFamily="2" charset="0"/>
              </a:rPr>
              <a:t>đảng</a:t>
            </a:r>
            <a:r>
              <a:rPr lang="en-US" sz="1800" dirty="0">
                <a:latin typeface="Raleway Light" pitchFamily="2" charset="0"/>
              </a:rPr>
              <a:t> </a:t>
            </a:r>
            <a:r>
              <a:rPr lang="en-US" sz="1800" dirty="0" err="1">
                <a:latin typeface="Raleway Light" pitchFamily="2" charset="0"/>
              </a:rPr>
              <a:t>cộng</a:t>
            </a:r>
            <a:r>
              <a:rPr lang="en-US" sz="1800" dirty="0">
                <a:latin typeface="Raleway Light" pitchFamily="2" charset="0"/>
              </a:rPr>
              <a:t> </a:t>
            </a:r>
            <a:r>
              <a:rPr lang="en-US" sz="1800" dirty="0" err="1">
                <a:latin typeface="Raleway Light" pitchFamily="2" charset="0"/>
              </a:rPr>
              <a:t>sản</a:t>
            </a:r>
            <a:r>
              <a:rPr lang="en-US" sz="1800" dirty="0">
                <a:latin typeface="Raleway Light" pitchFamily="2" charset="0"/>
              </a:rPr>
              <a:t> </a:t>
            </a:r>
            <a:r>
              <a:rPr lang="en-US" sz="1800" dirty="0" err="1">
                <a:latin typeface="Raleway Light" pitchFamily="2" charset="0"/>
              </a:rPr>
              <a:t>khác</a:t>
            </a:r>
            <a:r>
              <a:rPr lang="en-US" sz="1800" dirty="0">
                <a:latin typeface="Raleway Light" pitchFamily="2" charset="0"/>
              </a:rPr>
              <a:t>.</a:t>
            </a:r>
          </a:p>
        </p:txBody>
      </p:sp>
      <p:pic>
        <p:nvPicPr>
          <p:cNvPr id="5" name="Picture 2">
            <a:extLst>
              <a:ext uri="{FF2B5EF4-FFF2-40B4-BE49-F238E27FC236}">
                <a16:creationId xmlns:a16="http://schemas.microsoft.com/office/drawing/2014/main" id="{1229BAF7-8EB9-4860-9AE2-2799D1958D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413" y="1296382"/>
            <a:ext cx="3064701" cy="27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478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a:spLocks noGrp="1"/>
          </p:cNvSpPr>
          <p:nvPr>
            <p:ph type="body" idx="1"/>
          </p:nvPr>
        </p:nvSpPr>
        <p:spPr>
          <a:xfrm>
            <a:off x="643220" y="1779450"/>
            <a:ext cx="3543300" cy="158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dirty="0"/>
              <a:t>Tháng 1-1931, Ban Thường vụ Trung ương Đảng </a:t>
            </a:r>
            <a:r>
              <a:rPr lang="vi-VN"/>
              <a:t>ra </a:t>
            </a:r>
            <a:r>
              <a:rPr lang="vi-VN" dirty="0"/>
              <a:t>Thông cáo về việc đế quốc Pháp buộc dân cày ra đầu thú</a:t>
            </a:r>
            <a:endParaRPr dirty="0"/>
          </a:p>
        </p:txBody>
      </p:sp>
      <p:sp>
        <p:nvSpPr>
          <p:cNvPr id="139" name="Google Shape;139;p20"/>
          <p:cNvSpPr txBox="1">
            <a:spLocks noGrp="1"/>
          </p:cNvSpPr>
          <p:nvPr>
            <p:ph type="title"/>
          </p:nvPr>
        </p:nvSpPr>
        <p:spPr>
          <a:xfrm>
            <a:off x="643220" y="468029"/>
            <a:ext cx="68661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400" dirty="0"/>
              <a:t>Cuộc đấu tranh khôi phục tổ chức và phong trào cách mạng, Đại hội Đảng lần thứ nhất (3-1935</a:t>
            </a:r>
            <a:r>
              <a:rPr lang="en-US" sz="2400" dirty="0"/>
              <a:t>)</a:t>
            </a:r>
            <a:endParaRPr sz="2400" dirty="0"/>
          </a:p>
        </p:txBody>
      </p:sp>
      <p:sp>
        <p:nvSpPr>
          <p:cNvPr id="141" name="Google Shape;141;p20"/>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9" name="Google Shape;138;p20">
            <a:extLst>
              <a:ext uri="{FF2B5EF4-FFF2-40B4-BE49-F238E27FC236}">
                <a16:creationId xmlns:a16="http://schemas.microsoft.com/office/drawing/2014/main" id="{562DFD61-6F8E-4F78-911B-E4FB27D90210}"/>
              </a:ext>
            </a:extLst>
          </p:cNvPr>
          <p:cNvSpPr txBox="1">
            <a:spLocks/>
          </p:cNvSpPr>
          <p:nvPr/>
        </p:nvSpPr>
        <p:spPr>
          <a:xfrm>
            <a:off x="4623810" y="1674666"/>
            <a:ext cx="3543300" cy="1584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0" indent="0">
              <a:buFont typeface="Raleway Light"/>
              <a:buNone/>
            </a:pPr>
            <a:r>
              <a:rPr lang="vi-VN" dirty="0"/>
              <a:t>Ngày 11-4-1931, Quốc tế Cộng sản ra Nghị quyết công nhận Đảng Cộng sản Đông Dương là chi bộ độc lập</a:t>
            </a:r>
          </a:p>
        </p:txBody>
      </p:sp>
      <p:sp>
        <p:nvSpPr>
          <p:cNvPr id="10" name="Google Shape;138;p20">
            <a:extLst>
              <a:ext uri="{FF2B5EF4-FFF2-40B4-BE49-F238E27FC236}">
                <a16:creationId xmlns:a16="http://schemas.microsoft.com/office/drawing/2014/main" id="{5F1E99E9-C4D4-4775-B5B7-FD993C032408}"/>
              </a:ext>
            </a:extLst>
          </p:cNvPr>
          <p:cNvSpPr txBox="1">
            <a:spLocks/>
          </p:cNvSpPr>
          <p:nvPr/>
        </p:nvSpPr>
        <p:spPr>
          <a:xfrm>
            <a:off x="643220" y="3259266"/>
            <a:ext cx="3543300" cy="1584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0" indent="0">
              <a:buFont typeface="Raleway Light"/>
              <a:buNone/>
            </a:pPr>
            <a:r>
              <a:rPr lang="vi-VN" dirty="0"/>
              <a:t>Tổng Bí thư Trần Phú hy sinh ngày 6-9-1931 tại Nhà thương Chợ Quán (Sài Gòn). </a:t>
            </a:r>
          </a:p>
        </p:txBody>
      </p:sp>
      <p:sp>
        <p:nvSpPr>
          <p:cNvPr id="11" name="Google Shape;138;p20">
            <a:extLst>
              <a:ext uri="{FF2B5EF4-FFF2-40B4-BE49-F238E27FC236}">
                <a16:creationId xmlns:a16="http://schemas.microsoft.com/office/drawing/2014/main" id="{3CE1707A-ABB9-4577-B435-616357A0B107}"/>
              </a:ext>
            </a:extLst>
          </p:cNvPr>
          <p:cNvSpPr txBox="1">
            <a:spLocks/>
          </p:cNvSpPr>
          <p:nvPr/>
        </p:nvSpPr>
        <p:spPr>
          <a:xfrm>
            <a:off x="4623810" y="3234077"/>
            <a:ext cx="3543300" cy="1584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1pPr>
            <a:lvl2pPr marL="914400" marR="0" lvl="1"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2pPr>
            <a:lvl3pPr marL="1371600" marR="0" lvl="2" indent="-342900" algn="l" rtl="0">
              <a:lnSpc>
                <a:spcPct val="100000"/>
              </a:lnSpc>
              <a:spcBef>
                <a:spcPts val="0"/>
              </a:spcBef>
              <a:spcAft>
                <a:spcPts val="0"/>
              </a:spcAft>
              <a:buClr>
                <a:schemeClr val="accent1"/>
              </a:buClr>
              <a:buSzPts val="1800"/>
              <a:buFont typeface="Raleway Light"/>
              <a:buChar char="■"/>
              <a:defRPr sz="1800" b="0" i="0" u="none" strike="noStrike" cap="none">
                <a:solidFill>
                  <a:schemeClr val="dk2"/>
                </a:solidFill>
                <a:latin typeface="Raleway Light"/>
                <a:ea typeface="Raleway Light"/>
                <a:cs typeface="Raleway Light"/>
                <a:sym typeface="Raleway Light"/>
              </a:defRPr>
            </a:lvl3pPr>
            <a:lvl4pPr marL="1828800" marR="0" lvl="3"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4pPr>
            <a:lvl5pPr marL="2286000" marR="0" lvl="4"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5pPr>
            <a:lvl6pPr marL="2743200" marR="0" lvl="5"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6pPr>
            <a:lvl7pPr marL="3200400" marR="0" lvl="6"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7pPr>
            <a:lvl8pPr marL="3657600" marR="0" lvl="7"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8pPr>
            <a:lvl9pPr marL="4114800" marR="0" lvl="8" indent="-342900" algn="l" rtl="0">
              <a:lnSpc>
                <a:spcPct val="100000"/>
              </a:lnSpc>
              <a:spcBef>
                <a:spcPts val="0"/>
              </a:spcBef>
              <a:spcAft>
                <a:spcPts val="0"/>
              </a:spcAft>
              <a:buClr>
                <a:schemeClr val="dk2"/>
              </a:buClr>
              <a:buSzPts val="1800"/>
              <a:buFont typeface="Raleway Light"/>
              <a:buChar char="■"/>
              <a:defRPr sz="1800" b="0" i="0" u="none" strike="noStrike" cap="none">
                <a:solidFill>
                  <a:schemeClr val="dk2"/>
                </a:solidFill>
                <a:latin typeface="Raleway Light"/>
                <a:ea typeface="Raleway Light"/>
                <a:cs typeface="Raleway Light"/>
                <a:sym typeface="Raleway Light"/>
              </a:defRPr>
            </a:lvl9pPr>
          </a:lstStyle>
          <a:p>
            <a:pPr marL="0" indent="0">
              <a:buFont typeface="Raleway Light"/>
              <a:buNone/>
            </a:pPr>
            <a:r>
              <a:rPr lang="vi-VN" dirty="0"/>
              <a:t>Ngày 6-6-1931, lãnh tụ Nguyễn Ái Quốc bị chính quyền Anh ở Hồng Kông bắt giam</a:t>
            </a:r>
            <a:r>
              <a:rPr lang="vi-VN"/>
              <a:t>. </a:t>
            </a:r>
            <a:endParaRPr lang="vi-VN" dirty="0"/>
          </a:p>
        </p:txBody>
      </p:sp>
    </p:spTree>
    <p:extLst>
      <p:ext uri="{BB962C8B-B14F-4D97-AF65-F5344CB8AC3E}">
        <p14:creationId xmlns:p14="http://schemas.microsoft.com/office/powerpoint/2010/main" val="2473369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1F3382-2CA2-484F-8C27-FEF3D52C0DE8}"/>
              </a:ext>
            </a:extLst>
          </p:cNvPr>
          <p:cNvSpPr>
            <a:spLocks noGrp="1"/>
          </p:cNvSpPr>
          <p:nvPr>
            <p:ph type="body" idx="1"/>
          </p:nvPr>
        </p:nvSpPr>
        <p:spPr>
          <a:xfrm>
            <a:off x="814039" y="759678"/>
            <a:ext cx="7493620" cy="1359054"/>
          </a:xfrm>
        </p:spPr>
        <p:txBody>
          <a:bodyPr/>
          <a:lstStyle/>
          <a:p>
            <a:pPr>
              <a:buFont typeface="Wingdings" panose="05000000000000000000" pitchFamily="2" charset="2"/>
              <a:buChar char="Ø"/>
            </a:pPr>
            <a:r>
              <a:rPr lang="en-US" dirty="0" err="1"/>
              <a:t>Nhiều</a:t>
            </a:r>
            <a:r>
              <a:rPr lang="en-US" dirty="0"/>
              <a:t> </a:t>
            </a:r>
            <a:r>
              <a:rPr lang="en-US" dirty="0" err="1"/>
              <a:t>đảng</a:t>
            </a:r>
            <a:r>
              <a:rPr lang="en-US" dirty="0"/>
              <a:t> </a:t>
            </a:r>
            <a:r>
              <a:rPr lang="en-US" dirty="0" err="1"/>
              <a:t>viên</a:t>
            </a:r>
            <a:r>
              <a:rPr lang="en-US" dirty="0"/>
              <a:t> </a:t>
            </a:r>
            <a:r>
              <a:rPr lang="en-US" dirty="0" err="1"/>
              <a:t>vượt</a:t>
            </a:r>
            <a:r>
              <a:rPr lang="en-US" dirty="0"/>
              <a:t> </a:t>
            </a:r>
            <a:r>
              <a:rPr lang="en-US" dirty="0" err="1"/>
              <a:t>tù</a:t>
            </a:r>
            <a:r>
              <a:rPr lang="en-US" dirty="0"/>
              <a:t> </a:t>
            </a:r>
            <a:r>
              <a:rPr lang="en-US" dirty="0" err="1"/>
              <a:t>tích</a:t>
            </a:r>
            <a:r>
              <a:rPr lang="en-US" dirty="0"/>
              <a:t> </a:t>
            </a:r>
            <a:r>
              <a:rPr lang="en-US" dirty="0" err="1"/>
              <a:t>cực</a:t>
            </a:r>
            <a:r>
              <a:rPr lang="en-US" dirty="0"/>
              <a:t> </a:t>
            </a:r>
            <a:r>
              <a:rPr lang="en-US" dirty="0" err="1"/>
              <a:t>tham</a:t>
            </a:r>
            <a:r>
              <a:rPr lang="en-US" dirty="0"/>
              <a:t> </a:t>
            </a:r>
            <a:r>
              <a:rPr lang="en-US" dirty="0" err="1"/>
              <a:t>gia</a:t>
            </a:r>
            <a:r>
              <a:rPr lang="en-US" dirty="0"/>
              <a:t> </a:t>
            </a:r>
            <a:r>
              <a:rPr lang="en-US" dirty="0" err="1"/>
              <a:t>khôi</a:t>
            </a:r>
            <a:r>
              <a:rPr lang="en-US" dirty="0"/>
              <a:t> </a:t>
            </a:r>
            <a:r>
              <a:rPr lang="en-US" dirty="0" err="1"/>
              <a:t>phục</a:t>
            </a:r>
            <a:r>
              <a:rPr lang="en-US" dirty="0"/>
              <a:t> </a:t>
            </a:r>
            <a:r>
              <a:rPr lang="en-US" dirty="0" err="1"/>
              <a:t>Đảng</a:t>
            </a:r>
            <a:r>
              <a:rPr lang="en-US" dirty="0"/>
              <a:t> </a:t>
            </a:r>
            <a:r>
              <a:rPr lang="en-US" dirty="0" err="1"/>
              <a:t>và</a:t>
            </a:r>
            <a:r>
              <a:rPr lang="en-US" dirty="0"/>
              <a:t> </a:t>
            </a:r>
            <a:r>
              <a:rPr lang="en-US" dirty="0" err="1"/>
              <a:t>lãnh</a:t>
            </a:r>
            <a:r>
              <a:rPr lang="en-US" dirty="0"/>
              <a:t> </a:t>
            </a:r>
            <a:r>
              <a:rPr lang="en-US" dirty="0" err="1"/>
              <a:t>đạo</a:t>
            </a:r>
            <a:r>
              <a:rPr lang="en-US" dirty="0"/>
              <a:t> </a:t>
            </a:r>
            <a:r>
              <a:rPr lang="en-US" dirty="0" err="1"/>
              <a:t>quần</a:t>
            </a:r>
            <a:r>
              <a:rPr lang="en-US" dirty="0"/>
              <a:t> </a:t>
            </a:r>
            <a:r>
              <a:rPr lang="en-US" dirty="0" err="1"/>
              <a:t>chúng</a:t>
            </a:r>
            <a:r>
              <a:rPr lang="en-US" dirty="0"/>
              <a:t> </a:t>
            </a:r>
            <a:r>
              <a:rPr lang="en-US" dirty="0" err="1"/>
              <a:t>đấu</a:t>
            </a:r>
            <a:r>
              <a:rPr lang="en-US" dirty="0"/>
              <a:t> </a:t>
            </a:r>
            <a:r>
              <a:rPr lang="en-US" dirty="0" err="1"/>
              <a:t>tranh</a:t>
            </a:r>
            <a:endParaRPr lang="en-US" dirty="0"/>
          </a:p>
          <a:p>
            <a:pPr>
              <a:buFont typeface="Wingdings" panose="05000000000000000000" pitchFamily="2" charset="2"/>
              <a:buChar char="Ø"/>
            </a:pPr>
            <a:r>
              <a:rPr lang="vi-VN" dirty="0"/>
              <a:t>Nhiều chi bộ nhà tù tổ chức huấn luyện, bồi dưỡng cho đảng viên về lý luận Mác-Lênin, đường lối chính trị của Đảng, kinh nghiệm vận động cách mạng; tổ chức học văn hóa, ngoại ngữ v.v...</a:t>
            </a:r>
            <a:endParaRPr lang="en-US" dirty="0"/>
          </a:p>
          <a:p>
            <a:pPr>
              <a:buFont typeface="Wingdings" panose="05000000000000000000" pitchFamily="2" charset="2"/>
              <a:buChar char="Ø"/>
            </a:pPr>
            <a:endParaRPr lang="en-US" dirty="0"/>
          </a:p>
        </p:txBody>
      </p:sp>
      <p:sp>
        <p:nvSpPr>
          <p:cNvPr id="4" name="Slide Number Placeholder 3">
            <a:extLst>
              <a:ext uri="{FF2B5EF4-FFF2-40B4-BE49-F238E27FC236}">
                <a16:creationId xmlns:a16="http://schemas.microsoft.com/office/drawing/2014/main" id="{011BC58F-6178-46B3-9077-348D3B4D754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pic>
        <p:nvPicPr>
          <p:cNvPr id="5" name="Picture 4">
            <a:extLst>
              <a:ext uri="{FF2B5EF4-FFF2-40B4-BE49-F238E27FC236}">
                <a16:creationId xmlns:a16="http://schemas.microsoft.com/office/drawing/2014/main" id="{5592B373-8C31-4961-A5B3-36E5411493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485" y="2475750"/>
            <a:ext cx="7012727"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595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1809DC-3C16-413E-9D74-E77BE911EC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2007"/>
          <a:stretch/>
        </p:blipFill>
        <p:spPr>
          <a:xfrm>
            <a:off x="903510" y="1128045"/>
            <a:ext cx="7129537" cy="2342450"/>
          </a:xfrm>
          <a:prstGeom prst="rect">
            <a:avLst/>
          </a:prstGeom>
        </p:spPr>
      </p:pic>
      <p:sp>
        <p:nvSpPr>
          <p:cNvPr id="2" name="Text Placeholder 1">
            <a:extLst>
              <a:ext uri="{FF2B5EF4-FFF2-40B4-BE49-F238E27FC236}">
                <a16:creationId xmlns:a16="http://schemas.microsoft.com/office/drawing/2014/main" id="{00558DC0-8E24-4BCD-8662-7873EA887653}"/>
              </a:ext>
            </a:extLst>
          </p:cNvPr>
          <p:cNvSpPr>
            <a:spLocks noGrp="1"/>
          </p:cNvSpPr>
          <p:nvPr>
            <p:ph type="body" idx="1"/>
          </p:nvPr>
        </p:nvSpPr>
        <p:spPr>
          <a:xfrm>
            <a:off x="546410" y="3578654"/>
            <a:ext cx="9054790" cy="1288246"/>
          </a:xfrm>
        </p:spPr>
        <p:txBody>
          <a:bodyPr/>
          <a:lstStyle/>
          <a:p>
            <a:pPr marL="342900" indent="-342900" algn="l">
              <a:buFont typeface="Wingdings" panose="05000000000000000000" pitchFamily="2" charset="2"/>
              <a:buChar char="Ø"/>
            </a:pPr>
            <a:r>
              <a:rPr lang="en-US" sz="2000" dirty="0" err="1"/>
              <a:t>Đầu</a:t>
            </a:r>
            <a:r>
              <a:rPr lang="en-US" sz="2000" dirty="0"/>
              <a:t> </a:t>
            </a:r>
            <a:r>
              <a:rPr lang="en-US" sz="2000" dirty="0" err="1"/>
              <a:t>năm</a:t>
            </a:r>
            <a:r>
              <a:rPr lang="en-US" sz="2000" dirty="0"/>
              <a:t> 1932, </a:t>
            </a:r>
            <a:r>
              <a:rPr lang="en-US" sz="2000" dirty="0" err="1"/>
              <a:t>khôi</a:t>
            </a:r>
            <a:r>
              <a:rPr lang="en-US" sz="2000" dirty="0"/>
              <a:t> </a:t>
            </a:r>
            <a:r>
              <a:rPr lang="en-US" sz="2000" dirty="0" err="1"/>
              <a:t>phụcBan</a:t>
            </a:r>
            <a:r>
              <a:rPr lang="en-US" sz="2000" dirty="0"/>
              <a:t> </a:t>
            </a:r>
            <a:r>
              <a:rPr lang="en-US" sz="2000" dirty="0" err="1"/>
              <a:t>lãnh</a:t>
            </a:r>
            <a:r>
              <a:rPr lang="en-US" sz="2000" dirty="0"/>
              <a:t> </a:t>
            </a:r>
            <a:r>
              <a:rPr lang="en-US" sz="2000" dirty="0" err="1"/>
              <a:t>đạo</a:t>
            </a:r>
            <a:r>
              <a:rPr lang="en-US" sz="2000" dirty="0"/>
              <a:t> </a:t>
            </a:r>
            <a:r>
              <a:rPr lang="en-US" sz="2000" dirty="0" err="1"/>
              <a:t>Trung</a:t>
            </a:r>
            <a:r>
              <a:rPr lang="en-US" sz="2000" dirty="0"/>
              <a:t> </a:t>
            </a:r>
            <a:r>
              <a:rPr lang="en-US" sz="2000" dirty="0" err="1"/>
              <a:t>ương</a:t>
            </a:r>
            <a:r>
              <a:rPr lang="en-US" sz="2000" dirty="0"/>
              <a:t> </a:t>
            </a:r>
            <a:r>
              <a:rPr lang="en-US" sz="2000" dirty="0" err="1"/>
              <a:t>Đảng</a:t>
            </a:r>
            <a:endParaRPr lang="en-US" sz="2000" dirty="0"/>
          </a:p>
          <a:p>
            <a:pPr marL="342900" indent="-342900" algn="l">
              <a:buFont typeface="Wingdings" panose="05000000000000000000" pitchFamily="2" charset="2"/>
              <a:buChar char="Ø"/>
            </a:pPr>
            <a:r>
              <a:rPr lang="en-US" sz="2000" dirty="0"/>
              <a:t>6/1932: Ban </a:t>
            </a:r>
            <a:r>
              <a:rPr lang="en-US" sz="2000" dirty="0" err="1"/>
              <a:t>lãnh</a:t>
            </a:r>
            <a:r>
              <a:rPr lang="en-US" sz="2000" dirty="0"/>
              <a:t> </a:t>
            </a:r>
            <a:r>
              <a:rPr lang="en-US" sz="2000" dirty="0" err="1"/>
              <a:t>đạo</a:t>
            </a:r>
            <a:r>
              <a:rPr lang="en-US" sz="2000" dirty="0"/>
              <a:t> </a:t>
            </a:r>
            <a:r>
              <a:rPr lang="en-US" sz="2000" dirty="0" err="1"/>
              <a:t>Trung</a:t>
            </a:r>
            <a:r>
              <a:rPr lang="en-US" sz="2000" dirty="0"/>
              <a:t> </a:t>
            </a:r>
            <a:r>
              <a:rPr lang="en-US" sz="2000" dirty="0" err="1"/>
              <a:t>ương</a:t>
            </a:r>
            <a:r>
              <a:rPr lang="en-US" sz="2000" dirty="0"/>
              <a:t> </a:t>
            </a:r>
            <a:r>
              <a:rPr lang="en-US" sz="2000" dirty="0" err="1"/>
              <a:t>công</a:t>
            </a:r>
            <a:r>
              <a:rPr lang="en-US" sz="2000" dirty="0"/>
              <a:t> </a:t>
            </a:r>
            <a:r>
              <a:rPr lang="en-US" sz="2000" dirty="0" err="1"/>
              <a:t>bố</a:t>
            </a:r>
            <a:r>
              <a:rPr lang="en-US" sz="2000" dirty="0"/>
              <a:t> </a:t>
            </a:r>
            <a:r>
              <a:rPr lang="en-US" sz="2000" dirty="0" err="1"/>
              <a:t>Chương</a:t>
            </a:r>
            <a:r>
              <a:rPr lang="en-US" sz="2000" dirty="0"/>
              <a:t> </a:t>
            </a:r>
            <a:r>
              <a:rPr lang="en-US" sz="2000" dirty="0" err="1"/>
              <a:t>trình</a:t>
            </a:r>
            <a:r>
              <a:rPr lang="en-US" sz="2000" dirty="0"/>
              <a:t> </a:t>
            </a:r>
            <a:r>
              <a:rPr lang="en-US" sz="2000" dirty="0" err="1"/>
              <a:t>hành</a:t>
            </a:r>
            <a:r>
              <a:rPr lang="en-US" sz="2000" dirty="0"/>
              <a:t> </a:t>
            </a:r>
            <a:r>
              <a:rPr lang="en-US" sz="2000" dirty="0" err="1"/>
              <a:t>động</a:t>
            </a:r>
            <a:r>
              <a:rPr lang="en-US" sz="2000" dirty="0"/>
              <a:t> </a:t>
            </a:r>
            <a:r>
              <a:rPr lang="en-US" sz="2000" dirty="0" err="1"/>
              <a:t>của</a:t>
            </a:r>
            <a:r>
              <a:rPr lang="en-US" sz="2000" dirty="0"/>
              <a:t> </a:t>
            </a:r>
            <a:r>
              <a:rPr lang="en-US" sz="2000" dirty="0" err="1"/>
              <a:t>Đảng</a:t>
            </a:r>
            <a:r>
              <a:rPr lang="en-US" sz="2000" dirty="0"/>
              <a:t> </a:t>
            </a:r>
            <a:r>
              <a:rPr lang="en-US" sz="2000" dirty="0" err="1"/>
              <a:t>Cộng</a:t>
            </a:r>
            <a:r>
              <a:rPr lang="en-US" sz="2000" dirty="0"/>
              <a:t> </a:t>
            </a:r>
            <a:r>
              <a:rPr lang="en-US" sz="2000" dirty="0" err="1"/>
              <a:t>sản</a:t>
            </a:r>
            <a:r>
              <a:rPr lang="en-US" sz="2000" dirty="0"/>
              <a:t> </a:t>
            </a:r>
            <a:r>
              <a:rPr lang="en-US" sz="2000" dirty="0" err="1"/>
              <a:t>Đông</a:t>
            </a:r>
            <a:r>
              <a:rPr lang="en-US" sz="2000" dirty="0"/>
              <a:t> </a:t>
            </a:r>
            <a:r>
              <a:rPr lang="en-US" sz="2000" dirty="0" err="1"/>
              <a:t>Dương</a:t>
            </a:r>
            <a:endParaRPr lang="en-US" sz="2000" dirty="0"/>
          </a:p>
          <a:p>
            <a:pPr marL="0" indent="0" algn="l">
              <a:buNone/>
            </a:pPr>
            <a:endParaRPr lang="en-US" sz="2000" dirty="0"/>
          </a:p>
          <a:p>
            <a:pPr algn="l"/>
            <a:endParaRPr lang="en-US" sz="2000" dirty="0"/>
          </a:p>
        </p:txBody>
      </p:sp>
      <p:sp>
        <p:nvSpPr>
          <p:cNvPr id="3" name="Slide Number Placeholder 2">
            <a:extLst>
              <a:ext uri="{FF2B5EF4-FFF2-40B4-BE49-F238E27FC236}">
                <a16:creationId xmlns:a16="http://schemas.microsoft.com/office/drawing/2014/main" id="{30988D4E-8F6B-4CF9-A551-C5CD656D725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3194097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8130E-4FC1-47B2-A73B-52AC6DA31950}"/>
              </a:ext>
            </a:extLst>
          </p:cNvPr>
          <p:cNvSpPr>
            <a:spLocks noGrp="1"/>
          </p:cNvSpPr>
          <p:nvPr>
            <p:ph type="title"/>
          </p:nvPr>
        </p:nvSpPr>
        <p:spPr>
          <a:xfrm>
            <a:off x="609765" y="2140550"/>
            <a:ext cx="2323005" cy="624791"/>
          </a:xfrm>
        </p:spPr>
        <p:txBody>
          <a:bodyPr/>
          <a:lstStyle/>
          <a:p>
            <a:r>
              <a:rPr lang="en-US" sz="3200" dirty="0" err="1"/>
              <a:t>Chương</a:t>
            </a:r>
            <a:r>
              <a:rPr lang="en-US" sz="3200" dirty="0"/>
              <a:t> </a:t>
            </a:r>
            <a:r>
              <a:rPr lang="en-US" sz="3200" dirty="0" err="1"/>
              <a:t>trình</a:t>
            </a:r>
            <a:r>
              <a:rPr lang="en-US" sz="3200" dirty="0"/>
              <a:t> </a:t>
            </a:r>
            <a:r>
              <a:rPr lang="en-US" sz="3200" dirty="0" err="1"/>
              <a:t>hành</a:t>
            </a:r>
            <a:r>
              <a:rPr lang="en-US" sz="3200" dirty="0"/>
              <a:t> </a:t>
            </a:r>
            <a:r>
              <a:rPr lang="en-US" sz="3200" dirty="0" err="1"/>
              <a:t>động</a:t>
            </a:r>
            <a:r>
              <a:rPr lang="en-US" sz="3200" dirty="0"/>
              <a:t> </a:t>
            </a:r>
          </a:p>
        </p:txBody>
      </p:sp>
      <p:sp>
        <p:nvSpPr>
          <p:cNvPr id="3" name="Slide Number Placeholder 2">
            <a:extLst>
              <a:ext uri="{FF2B5EF4-FFF2-40B4-BE49-F238E27FC236}">
                <a16:creationId xmlns:a16="http://schemas.microsoft.com/office/drawing/2014/main" id="{8449AD56-ED3B-4BB6-AB76-37D3AABEF65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graphicFrame>
        <p:nvGraphicFramePr>
          <p:cNvPr id="4" name="Diagram 3">
            <a:extLst>
              <a:ext uri="{FF2B5EF4-FFF2-40B4-BE49-F238E27FC236}">
                <a16:creationId xmlns:a16="http://schemas.microsoft.com/office/drawing/2014/main" id="{63FD47BC-3356-42F1-8A10-A8DA72C0D832}"/>
              </a:ext>
            </a:extLst>
          </p:cNvPr>
          <p:cNvGraphicFramePr/>
          <p:nvPr>
            <p:extLst>
              <p:ext uri="{D42A27DB-BD31-4B8C-83A1-F6EECF244321}">
                <p14:modId xmlns:p14="http://schemas.microsoft.com/office/powerpoint/2010/main" val="2508831724"/>
              </p:ext>
            </p:extLst>
          </p:nvPr>
        </p:nvGraphicFramePr>
        <p:xfrm>
          <a:off x="2179337" y="723900"/>
          <a:ext cx="6572250" cy="3695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5906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878B66-2A4C-4860-A9BF-D462ACC2D4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sp>
        <p:nvSpPr>
          <p:cNvPr id="4" name="Content Placeholder 2">
            <a:extLst>
              <a:ext uri="{FF2B5EF4-FFF2-40B4-BE49-F238E27FC236}">
                <a16:creationId xmlns:a16="http://schemas.microsoft.com/office/drawing/2014/main" id="{6D36B18F-13E5-4CE3-9250-3C435A7F6200}"/>
              </a:ext>
            </a:extLst>
          </p:cNvPr>
          <p:cNvSpPr>
            <a:spLocks noGrp="1"/>
          </p:cNvSpPr>
          <p:nvPr>
            <p:ph type="body" idx="1"/>
          </p:nvPr>
        </p:nvSpPr>
        <p:spPr>
          <a:xfrm>
            <a:off x="1241096" y="1983755"/>
            <a:ext cx="6661808" cy="819150"/>
          </a:xfrm>
        </p:spPr>
        <p:txBody>
          <a:bodyPr/>
          <a:lstStyle/>
          <a:p>
            <a:pPr marL="114300" indent="0" algn="just">
              <a:buNone/>
            </a:pPr>
            <a:r>
              <a:rPr lang="en-US" sz="2400" dirty="0" err="1">
                <a:solidFill>
                  <a:srgbClr val="002060"/>
                </a:solidFill>
              </a:rPr>
              <a:t>Chương</a:t>
            </a:r>
            <a:r>
              <a:rPr lang="en-US" sz="2400" dirty="0">
                <a:solidFill>
                  <a:srgbClr val="002060"/>
                </a:solidFill>
              </a:rPr>
              <a:t> </a:t>
            </a:r>
            <a:r>
              <a:rPr lang="en-US" sz="2400" dirty="0" err="1">
                <a:solidFill>
                  <a:srgbClr val="002060"/>
                </a:solidFill>
              </a:rPr>
              <a:t>trình</a:t>
            </a:r>
            <a:r>
              <a:rPr lang="en-US" sz="2400" dirty="0">
                <a:solidFill>
                  <a:srgbClr val="002060"/>
                </a:solidFill>
              </a:rPr>
              <a:t> </a:t>
            </a:r>
            <a:r>
              <a:rPr lang="en-US" sz="2400" dirty="0" err="1">
                <a:solidFill>
                  <a:srgbClr val="002060"/>
                </a:solidFill>
              </a:rPr>
              <a:t>hành</a:t>
            </a:r>
            <a:r>
              <a:rPr lang="en-US" sz="2400" dirty="0">
                <a:solidFill>
                  <a:srgbClr val="002060"/>
                </a:solidFill>
              </a:rPr>
              <a:t> </a:t>
            </a:r>
            <a:r>
              <a:rPr lang="en-US" sz="2400" dirty="0" err="1">
                <a:solidFill>
                  <a:srgbClr val="002060"/>
                </a:solidFill>
              </a:rPr>
              <a:t>động</a:t>
            </a:r>
            <a:r>
              <a:rPr lang="en-US" sz="2400" dirty="0">
                <a:solidFill>
                  <a:srgbClr val="002060"/>
                </a:solidFill>
              </a:rPr>
              <a:t> </a:t>
            </a:r>
            <a:r>
              <a:rPr lang="en-US" sz="2400" dirty="0" err="1">
                <a:solidFill>
                  <a:srgbClr val="002060"/>
                </a:solidFill>
              </a:rPr>
              <a:t>năm</a:t>
            </a:r>
            <a:r>
              <a:rPr lang="en-US" sz="2400" dirty="0">
                <a:solidFill>
                  <a:srgbClr val="002060"/>
                </a:solidFill>
              </a:rPr>
              <a:t> 1932 </a:t>
            </a:r>
            <a:r>
              <a:rPr lang="en-US" sz="2400" dirty="0" err="1">
                <a:solidFill>
                  <a:srgbClr val="002060"/>
                </a:solidFill>
              </a:rPr>
              <a:t>phù</a:t>
            </a:r>
            <a:r>
              <a:rPr lang="en-US" sz="2400" dirty="0">
                <a:solidFill>
                  <a:srgbClr val="002060"/>
                </a:solidFill>
              </a:rPr>
              <a:t> </a:t>
            </a:r>
            <a:r>
              <a:rPr lang="en-US" sz="2400" dirty="0" err="1">
                <a:solidFill>
                  <a:srgbClr val="002060"/>
                </a:solidFill>
              </a:rPr>
              <a:t>hợp</a:t>
            </a:r>
            <a:r>
              <a:rPr lang="en-US" sz="2400" dirty="0">
                <a:solidFill>
                  <a:srgbClr val="002060"/>
                </a:solidFill>
              </a:rPr>
              <a:t> </a:t>
            </a:r>
            <a:r>
              <a:rPr lang="en-US" sz="2400" dirty="0" err="1">
                <a:solidFill>
                  <a:srgbClr val="002060"/>
                </a:solidFill>
              </a:rPr>
              <a:t>với</a:t>
            </a:r>
            <a:r>
              <a:rPr lang="en-US" sz="2400" dirty="0">
                <a:solidFill>
                  <a:srgbClr val="002060"/>
                </a:solidFill>
              </a:rPr>
              <a:t> </a:t>
            </a:r>
            <a:r>
              <a:rPr lang="en-US" sz="2400" dirty="0" err="1">
                <a:solidFill>
                  <a:srgbClr val="002060"/>
                </a:solidFill>
              </a:rPr>
              <a:t>điều</a:t>
            </a:r>
            <a:r>
              <a:rPr lang="en-US" sz="2400" dirty="0">
                <a:solidFill>
                  <a:srgbClr val="002060"/>
                </a:solidFill>
              </a:rPr>
              <a:t> </a:t>
            </a:r>
            <a:r>
              <a:rPr lang="en-US" sz="2400" dirty="0" err="1">
                <a:solidFill>
                  <a:srgbClr val="002060"/>
                </a:solidFill>
              </a:rPr>
              <a:t>kiện</a:t>
            </a:r>
            <a:r>
              <a:rPr lang="en-US" sz="2400" dirty="0">
                <a:solidFill>
                  <a:srgbClr val="002060"/>
                </a:solidFill>
              </a:rPr>
              <a:t> </a:t>
            </a:r>
            <a:r>
              <a:rPr lang="en-US" sz="2400" dirty="0" err="1">
                <a:solidFill>
                  <a:srgbClr val="002060"/>
                </a:solidFill>
              </a:rPr>
              <a:t>lịch</a:t>
            </a:r>
            <a:r>
              <a:rPr lang="en-US" sz="2400" dirty="0">
                <a:solidFill>
                  <a:srgbClr val="002060"/>
                </a:solidFill>
              </a:rPr>
              <a:t> </a:t>
            </a:r>
            <a:r>
              <a:rPr lang="en-US" sz="2400" dirty="0" err="1">
                <a:solidFill>
                  <a:srgbClr val="002060"/>
                </a:solidFill>
              </a:rPr>
              <a:t>sử</a:t>
            </a:r>
            <a:r>
              <a:rPr lang="en-US" sz="2400" dirty="0">
                <a:solidFill>
                  <a:srgbClr val="002060"/>
                </a:solidFill>
              </a:rPr>
              <a:t> </a:t>
            </a:r>
            <a:r>
              <a:rPr lang="en-US" sz="2400" dirty="0" err="1">
                <a:solidFill>
                  <a:srgbClr val="002060"/>
                </a:solidFill>
              </a:rPr>
              <a:t>lúc</a:t>
            </a:r>
            <a:r>
              <a:rPr lang="en-US" sz="2400" dirty="0">
                <a:solidFill>
                  <a:srgbClr val="002060"/>
                </a:solidFill>
              </a:rPr>
              <a:t> </a:t>
            </a:r>
            <a:r>
              <a:rPr lang="en-US" sz="2400" dirty="0" err="1">
                <a:solidFill>
                  <a:srgbClr val="002060"/>
                </a:solidFill>
              </a:rPr>
              <a:t>bấy</a:t>
            </a:r>
            <a:r>
              <a:rPr lang="en-US" sz="2400" dirty="0">
                <a:solidFill>
                  <a:srgbClr val="002060"/>
                </a:solidFill>
              </a:rPr>
              <a:t> </a:t>
            </a:r>
            <a:r>
              <a:rPr lang="en-US" sz="2400" dirty="0" err="1">
                <a:solidFill>
                  <a:srgbClr val="002060"/>
                </a:solidFill>
              </a:rPr>
              <a:t>giờ</a:t>
            </a:r>
            <a:r>
              <a:rPr lang="en-US" sz="2400" dirty="0">
                <a:solidFill>
                  <a:srgbClr val="002060"/>
                </a:solidFill>
              </a:rPr>
              <a:t>. </a:t>
            </a:r>
            <a:r>
              <a:rPr lang="en-US" sz="2400" dirty="0" err="1">
                <a:solidFill>
                  <a:srgbClr val="002060"/>
                </a:solidFill>
              </a:rPr>
              <a:t>Phong</a:t>
            </a:r>
            <a:r>
              <a:rPr lang="en-US" sz="2400" dirty="0">
                <a:solidFill>
                  <a:srgbClr val="002060"/>
                </a:solidFill>
              </a:rPr>
              <a:t> </a:t>
            </a:r>
            <a:r>
              <a:rPr lang="en-US" sz="2400" dirty="0" err="1">
                <a:solidFill>
                  <a:srgbClr val="002060"/>
                </a:solidFill>
              </a:rPr>
              <a:t>trào</a:t>
            </a:r>
            <a:r>
              <a:rPr lang="en-US" sz="2400" dirty="0">
                <a:solidFill>
                  <a:srgbClr val="002060"/>
                </a:solidFill>
              </a:rPr>
              <a:t> </a:t>
            </a:r>
            <a:r>
              <a:rPr lang="en-US" sz="2400" dirty="0" err="1">
                <a:solidFill>
                  <a:srgbClr val="002060"/>
                </a:solidFill>
              </a:rPr>
              <a:t>cách</a:t>
            </a:r>
            <a:r>
              <a:rPr lang="en-US" sz="2400" dirty="0">
                <a:solidFill>
                  <a:srgbClr val="002060"/>
                </a:solidFill>
              </a:rPr>
              <a:t> </a:t>
            </a:r>
            <a:r>
              <a:rPr lang="en-US" sz="2400" dirty="0" err="1">
                <a:solidFill>
                  <a:srgbClr val="002060"/>
                </a:solidFill>
              </a:rPr>
              <a:t>mạng</a:t>
            </a:r>
            <a:r>
              <a:rPr lang="en-US" sz="2400" dirty="0">
                <a:solidFill>
                  <a:srgbClr val="002060"/>
                </a:solidFill>
              </a:rPr>
              <a:t>, </a:t>
            </a:r>
            <a:r>
              <a:rPr lang="en-US" sz="2400" dirty="0" err="1">
                <a:solidFill>
                  <a:srgbClr val="002060"/>
                </a:solidFill>
              </a:rPr>
              <a:t>tổ</a:t>
            </a:r>
            <a:r>
              <a:rPr lang="en-US" sz="2400" dirty="0">
                <a:solidFill>
                  <a:srgbClr val="002060"/>
                </a:solidFill>
              </a:rPr>
              <a:t> </a:t>
            </a:r>
            <a:r>
              <a:rPr lang="en-US" sz="2400" dirty="0" err="1">
                <a:solidFill>
                  <a:srgbClr val="002060"/>
                </a:solidFill>
              </a:rPr>
              <a:t>chức</a:t>
            </a:r>
            <a:r>
              <a:rPr lang="en-US" sz="2400" dirty="0">
                <a:solidFill>
                  <a:srgbClr val="002060"/>
                </a:solidFill>
              </a:rPr>
              <a:t>  </a:t>
            </a:r>
            <a:r>
              <a:rPr lang="en-US" sz="2400" dirty="0" err="1">
                <a:solidFill>
                  <a:srgbClr val="002060"/>
                </a:solidFill>
              </a:rPr>
              <a:t>Đảng</a:t>
            </a:r>
            <a:r>
              <a:rPr lang="en-US" sz="2400" dirty="0">
                <a:solidFill>
                  <a:srgbClr val="002060"/>
                </a:solidFill>
              </a:rPr>
              <a:t> </a:t>
            </a:r>
            <a:r>
              <a:rPr lang="en-US" sz="2400" dirty="0" err="1">
                <a:solidFill>
                  <a:srgbClr val="002060"/>
                </a:solidFill>
              </a:rPr>
              <a:t>được</a:t>
            </a:r>
            <a:r>
              <a:rPr lang="en-US" sz="2400" dirty="0">
                <a:solidFill>
                  <a:srgbClr val="002060"/>
                </a:solidFill>
              </a:rPr>
              <a:t> </a:t>
            </a:r>
            <a:r>
              <a:rPr lang="en-US" sz="2400" dirty="0" err="1">
                <a:solidFill>
                  <a:srgbClr val="002060"/>
                </a:solidFill>
              </a:rPr>
              <a:t>khôi</a:t>
            </a:r>
            <a:r>
              <a:rPr lang="en-US" sz="2400" dirty="0">
                <a:solidFill>
                  <a:srgbClr val="002060"/>
                </a:solidFill>
              </a:rPr>
              <a:t> </a:t>
            </a:r>
            <a:r>
              <a:rPr lang="en-US" sz="2400" dirty="0" err="1">
                <a:solidFill>
                  <a:srgbClr val="002060"/>
                </a:solidFill>
              </a:rPr>
              <a:t>phục</a:t>
            </a:r>
            <a:r>
              <a:rPr lang="en-US" sz="2400" dirty="0">
                <a:solidFill>
                  <a:srgbClr val="002060"/>
                </a:solidFill>
              </a:rPr>
              <a:t> </a:t>
            </a:r>
            <a:r>
              <a:rPr lang="en-US" sz="2400" dirty="0" err="1">
                <a:solidFill>
                  <a:srgbClr val="002060"/>
                </a:solidFill>
              </a:rPr>
              <a:t>nhanh</a:t>
            </a:r>
            <a:r>
              <a:rPr lang="en-US" sz="2400" dirty="0">
                <a:solidFill>
                  <a:srgbClr val="002060"/>
                </a:solidFill>
              </a:rPr>
              <a:t> </a:t>
            </a:r>
            <a:r>
              <a:rPr lang="en-US" sz="2400" dirty="0" err="1">
                <a:solidFill>
                  <a:srgbClr val="002060"/>
                </a:solidFill>
              </a:rPr>
              <a:t>chóng</a:t>
            </a:r>
            <a:endParaRPr lang="en-US" sz="2400" dirty="0">
              <a:solidFill>
                <a:srgbClr val="002060"/>
              </a:solidFill>
            </a:endParaRPr>
          </a:p>
        </p:txBody>
      </p:sp>
    </p:spTree>
    <p:extLst>
      <p:ext uri="{BB962C8B-B14F-4D97-AF65-F5344CB8AC3E}">
        <p14:creationId xmlns:p14="http://schemas.microsoft.com/office/powerpoint/2010/main" val="1274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D6EB-7FFC-47E0-BA21-A94A04803E9E}"/>
              </a:ext>
            </a:extLst>
          </p:cNvPr>
          <p:cNvSpPr>
            <a:spLocks noGrp="1"/>
          </p:cNvSpPr>
          <p:nvPr>
            <p:ph type="title"/>
          </p:nvPr>
        </p:nvSpPr>
        <p:spPr/>
        <p:txBody>
          <a:bodyPr/>
          <a:lstStyle/>
          <a:p>
            <a:r>
              <a:rPr lang="vi-VN" sz="2400" dirty="0"/>
              <a:t>Tháng 3-1935, Đại hội đại biểu lần thứ nhất của Đảng họp ở Ma Cao (Trung Quốc)</a:t>
            </a:r>
            <a:endParaRPr lang="en-US" sz="2400" dirty="0"/>
          </a:p>
        </p:txBody>
      </p:sp>
      <p:sp>
        <p:nvSpPr>
          <p:cNvPr id="4" name="Slide Number Placeholder 3">
            <a:extLst>
              <a:ext uri="{FF2B5EF4-FFF2-40B4-BE49-F238E27FC236}">
                <a16:creationId xmlns:a16="http://schemas.microsoft.com/office/drawing/2014/main" id="{A0BF651D-03CD-4D10-B385-8DE771933A7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
        <p:nvSpPr>
          <p:cNvPr id="5" name="Rectangle 3">
            <a:extLst>
              <a:ext uri="{FF2B5EF4-FFF2-40B4-BE49-F238E27FC236}">
                <a16:creationId xmlns:a16="http://schemas.microsoft.com/office/drawing/2014/main" id="{3CD8C2F8-0673-45F3-8815-C5A3905B1282}"/>
              </a:ext>
            </a:extLst>
          </p:cNvPr>
          <p:cNvSpPr txBox="1">
            <a:spLocks noChangeArrowheads="1"/>
          </p:cNvSpPr>
          <p:nvPr/>
        </p:nvSpPr>
        <p:spPr bwMode="auto">
          <a:xfrm>
            <a:off x="591016" y="2057400"/>
            <a:ext cx="3980984" cy="2336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rtl="0" eaLnBrk="0" fontAlgn="base" hangingPunct="0">
              <a:lnSpc>
                <a:spcPct val="110000"/>
              </a:lnSpc>
              <a:spcBef>
                <a:spcPct val="20000"/>
              </a:spcBef>
              <a:spcAft>
                <a:spcPct val="0"/>
              </a:spcAft>
              <a:buClr>
                <a:schemeClr val="bg1"/>
              </a:buClr>
              <a:buFont typeface="Wingdings" pitchFamily="2" charset="2"/>
              <a:buChar char="n"/>
              <a:defRPr sz="2800">
                <a:solidFill>
                  <a:srgbClr val="00008E"/>
                </a:solidFill>
                <a:latin typeface="+mn-lt"/>
                <a:ea typeface="+mn-ea"/>
                <a:cs typeface="+mn-cs"/>
              </a:defRPr>
            </a:lvl1pPr>
            <a:lvl2pPr marL="742950" indent="-285750" algn="l" rtl="0" eaLnBrk="0" fontAlgn="base" hangingPunct="0">
              <a:lnSpc>
                <a:spcPct val="110000"/>
              </a:lnSpc>
              <a:spcBef>
                <a:spcPct val="20000"/>
              </a:spcBef>
              <a:spcAft>
                <a:spcPct val="0"/>
              </a:spcAft>
              <a:buClr>
                <a:schemeClr val="bg1"/>
              </a:buClr>
              <a:buFont typeface="Wingdings" pitchFamily="2" charset="2"/>
              <a:buChar char="n"/>
              <a:defRPr sz="2800">
                <a:solidFill>
                  <a:srgbClr val="00008E"/>
                </a:solidFill>
                <a:latin typeface="+mn-lt"/>
              </a:defRPr>
            </a:lvl2pPr>
            <a:lvl3pPr marL="1143000" indent="-228600" algn="l" rtl="0" eaLnBrk="0" fontAlgn="base" hangingPunct="0">
              <a:lnSpc>
                <a:spcPct val="110000"/>
              </a:lnSpc>
              <a:spcBef>
                <a:spcPct val="20000"/>
              </a:spcBef>
              <a:spcAft>
                <a:spcPct val="0"/>
              </a:spcAft>
              <a:buClr>
                <a:schemeClr val="bg1"/>
              </a:buClr>
              <a:buFont typeface="Wingdings" pitchFamily="2" charset="2"/>
              <a:buChar char="n"/>
              <a:defRPr sz="2800">
                <a:solidFill>
                  <a:srgbClr val="00008E"/>
                </a:solidFill>
                <a:latin typeface="+mn-lt"/>
              </a:defRPr>
            </a:lvl3pPr>
            <a:lvl4pPr marL="1600200" indent="-228600" algn="l" rtl="0" eaLnBrk="0" fontAlgn="base" hangingPunct="0">
              <a:lnSpc>
                <a:spcPct val="110000"/>
              </a:lnSpc>
              <a:spcBef>
                <a:spcPct val="20000"/>
              </a:spcBef>
              <a:spcAft>
                <a:spcPct val="0"/>
              </a:spcAft>
              <a:buClr>
                <a:schemeClr val="bg1"/>
              </a:buClr>
              <a:buFont typeface="Wingdings" pitchFamily="2" charset="2"/>
              <a:buChar char="n"/>
              <a:defRPr sz="2800">
                <a:solidFill>
                  <a:srgbClr val="00008E"/>
                </a:solidFill>
                <a:latin typeface="+mn-lt"/>
              </a:defRPr>
            </a:lvl4pPr>
            <a:lvl5pPr marL="2057400" indent="-228600" algn="l" rtl="0" eaLnBrk="0" fontAlgn="base" hangingPunct="0">
              <a:lnSpc>
                <a:spcPct val="110000"/>
              </a:lnSpc>
              <a:spcBef>
                <a:spcPct val="20000"/>
              </a:spcBef>
              <a:spcAft>
                <a:spcPct val="0"/>
              </a:spcAft>
              <a:buClr>
                <a:schemeClr val="bg1"/>
              </a:buClr>
              <a:buFont typeface="Wingdings" pitchFamily="2" charset="2"/>
              <a:buChar char="n"/>
              <a:defRPr sz="2800">
                <a:solidFill>
                  <a:srgbClr val="00008E"/>
                </a:solidFill>
                <a:latin typeface="+mn-lt"/>
              </a:defRPr>
            </a:lvl5pPr>
            <a:lvl6pPr marL="2514600" indent="-228600" algn="l" rtl="0" fontAlgn="base">
              <a:lnSpc>
                <a:spcPct val="110000"/>
              </a:lnSpc>
              <a:spcBef>
                <a:spcPct val="20000"/>
              </a:spcBef>
              <a:spcAft>
                <a:spcPct val="0"/>
              </a:spcAft>
              <a:buClr>
                <a:schemeClr val="bg1"/>
              </a:buClr>
              <a:buFont typeface="Wingdings" pitchFamily="2" charset="2"/>
              <a:buChar char="n"/>
              <a:defRPr sz="2800">
                <a:solidFill>
                  <a:srgbClr val="00008E"/>
                </a:solidFill>
                <a:latin typeface="+mn-lt"/>
              </a:defRPr>
            </a:lvl6pPr>
            <a:lvl7pPr marL="2971800" indent="-228600" algn="l" rtl="0" fontAlgn="base">
              <a:lnSpc>
                <a:spcPct val="110000"/>
              </a:lnSpc>
              <a:spcBef>
                <a:spcPct val="20000"/>
              </a:spcBef>
              <a:spcAft>
                <a:spcPct val="0"/>
              </a:spcAft>
              <a:buClr>
                <a:schemeClr val="bg1"/>
              </a:buClr>
              <a:buFont typeface="Wingdings" pitchFamily="2" charset="2"/>
              <a:buChar char="n"/>
              <a:defRPr sz="2800">
                <a:solidFill>
                  <a:srgbClr val="00008E"/>
                </a:solidFill>
                <a:latin typeface="+mn-lt"/>
              </a:defRPr>
            </a:lvl7pPr>
            <a:lvl8pPr marL="3429000" indent="-228600" algn="l" rtl="0" fontAlgn="base">
              <a:lnSpc>
                <a:spcPct val="110000"/>
              </a:lnSpc>
              <a:spcBef>
                <a:spcPct val="20000"/>
              </a:spcBef>
              <a:spcAft>
                <a:spcPct val="0"/>
              </a:spcAft>
              <a:buClr>
                <a:schemeClr val="bg1"/>
              </a:buClr>
              <a:buFont typeface="Wingdings" pitchFamily="2" charset="2"/>
              <a:buChar char="n"/>
              <a:defRPr sz="2800">
                <a:solidFill>
                  <a:srgbClr val="00008E"/>
                </a:solidFill>
                <a:latin typeface="+mn-lt"/>
              </a:defRPr>
            </a:lvl8pPr>
            <a:lvl9pPr marL="3886200" indent="-228600" algn="l" rtl="0" fontAlgn="base">
              <a:lnSpc>
                <a:spcPct val="110000"/>
              </a:lnSpc>
              <a:spcBef>
                <a:spcPct val="20000"/>
              </a:spcBef>
              <a:spcAft>
                <a:spcPct val="0"/>
              </a:spcAft>
              <a:buClr>
                <a:schemeClr val="bg1"/>
              </a:buClr>
              <a:buFont typeface="Wingdings" pitchFamily="2" charset="2"/>
              <a:buChar char="n"/>
              <a:defRPr sz="2800">
                <a:solidFill>
                  <a:srgbClr val="00008E"/>
                </a:solidFill>
                <a:latin typeface="+mn-lt"/>
              </a:defRPr>
            </a:lvl9pPr>
          </a:lstStyle>
          <a:p>
            <a:pPr algn="just">
              <a:buClr>
                <a:schemeClr val="accent1"/>
              </a:buClr>
              <a:defRPr/>
            </a:pPr>
            <a:r>
              <a:rPr lang="en-US" sz="1800" dirty="0" err="1">
                <a:solidFill>
                  <a:schemeClr val="tx1">
                    <a:lumMod val="50000"/>
                  </a:schemeClr>
                </a:solidFill>
                <a:latin typeface="Raleway Light" pitchFamily="2" charset="0"/>
              </a:rPr>
              <a:t>Củng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cố</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và</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phát</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triển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Đảng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cả</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về</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lượng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và</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chất</a:t>
            </a:r>
            <a:r>
              <a:rPr lang="en-US" sz="1800" dirty="0">
                <a:solidFill>
                  <a:schemeClr val="tx1">
                    <a:lumMod val="50000"/>
                  </a:schemeClr>
                </a:solidFill>
                <a:latin typeface="Raleway Light" pitchFamily="2" charset="0"/>
              </a:rPr>
              <a:t>. </a:t>
            </a:r>
          </a:p>
          <a:p>
            <a:pPr algn="just">
              <a:buClr>
                <a:schemeClr val="accent1"/>
              </a:buClr>
              <a:defRPr/>
            </a:pPr>
            <a:r>
              <a:rPr lang="en-US" sz="1800" dirty="0" err="1">
                <a:solidFill>
                  <a:schemeClr val="tx1">
                    <a:lumMod val="50000"/>
                  </a:schemeClr>
                </a:solidFill>
                <a:latin typeface="Raleway Light" pitchFamily="2" charset="0"/>
              </a:rPr>
              <a:t>Đẩy</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mạnh</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cuộc</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vận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động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và</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thu</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phục</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quần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chúng</a:t>
            </a:r>
            <a:r>
              <a:rPr lang="en-US" sz="1800" dirty="0">
                <a:solidFill>
                  <a:schemeClr val="tx1">
                    <a:lumMod val="50000"/>
                  </a:schemeClr>
                </a:solidFill>
                <a:latin typeface="Raleway Light" pitchFamily="2" charset="0"/>
              </a:rPr>
              <a:t>.</a:t>
            </a:r>
          </a:p>
          <a:p>
            <a:pPr algn="just">
              <a:buClr>
                <a:schemeClr val="accent1"/>
              </a:buClr>
              <a:defRPr/>
            </a:pP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Tuyên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truyền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chống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đế</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quốc</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chống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chiến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tranh</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ủng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hộ</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Liên</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Xô</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và</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cách</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mạng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Trung</a:t>
            </a:r>
            <a:r>
              <a:rPr lang="en-US" sz="1800" dirty="0">
                <a:solidFill>
                  <a:schemeClr val="tx1">
                    <a:lumMod val="50000"/>
                  </a:schemeClr>
                </a:solidFill>
                <a:latin typeface="Raleway Light" pitchFamily="2" charset="0"/>
              </a:rPr>
              <a:t> </a:t>
            </a:r>
            <a:r>
              <a:rPr lang="en-US" sz="1800" dirty="0" err="1">
                <a:solidFill>
                  <a:schemeClr val="tx1">
                    <a:lumMod val="50000"/>
                  </a:schemeClr>
                </a:solidFill>
                <a:latin typeface="Raleway Light" pitchFamily="2" charset="0"/>
              </a:rPr>
              <a:t>Quốc</a:t>
            </a:r>
            <a:r>
              <a:rPr lang="en-US" sz="1800" dirty="0">
                <a:solidFill>
                  <a:schemeClr val="tx1">
                    <a:lumMod val="50000"/>
                  </a:schemeClr>
                </a:solidFill>
                <a:latin typeface="Raleway Light" pitchFamily="2" charset="0"/>
              </a:rPr>
              <a:t>… </a:t>
            </a:r>
          </a:p>
        </p:txBody>
      </p:sp>
      <p:pic>
        <p:nvPicPr>
          <p:cNvPr id="6" name="Picture 3">
            <a:extLst>
              <a:ext uri="{FF2B5EF4-FFF2-40B4-BE49-F238E27FC236}">
                <a16:creationId xmlns:a16="http://schemas.microsoft.com/office/drawing/2014/main" id="{2EFC727B-1045-42EF-A983-66A667BF8D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9684" y="2029001"/>
            <a:ext cx="3543300" cy="2364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9285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685800" y="2048265"/>
            <a:ext cx="7772400" cy="11598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vi-VN" sz="3200" dirty="0"/>
              <a:t>Đảng lãnh đạo quá trình đấu tranh giải phóng dân tộc, giành chính quyền (1930-1945)</a:t>
            </a:r>
            <a:endParaRPr lang="en-US" sz="3200" dirty="0"/>
          </a:p>
        </p:txBody>
      </p:sp>
      <p:sp>
        <p:nvSpPr>
          <p:cNvPr id="93" name="Google Shape;93;p16"/>
          <p:cNvSpPr txBox="1">
            <a:spLocks noGrp="1"/>
          </p:cNvSpPr>
          <p:nvPr>
            <p:ph type="subTitle" idx="1"/>
          </p:nvPr>
        </p:nvSpPr>
        <p:spPr>
          <a:xfrm>
            <a:off x="784123" y="3299711"/>
            <a:ext cx="7772400" cy="784800"/>
          </a:xfrm>
          <a:prstGeom prst="rect">
            <a:avLst/>
          </a:prstGeom>
        </p:spPr>
        <p:txBody>
          <a:bodyPr spcFirstLastPara="1" wrap="square" lIns="91425" tIns="91425" rIns="91425" bIns="91425" anchor="t" anchorCtr="0">
            <a:noAutofit/>
          </a:bodyPr>
          <a:lstStyle/>
          <a:p>
            <a:pPr marL="0" indent="0" algn="just">
              <a:lnSpc>
                <a:spcPct val="107000"/>
              </a:lnSpc>
              <a:spcBef>
                <a:spcPts val="300"/>
              </a:spcBef>
              <a:spcAft>
                <a:spcPts val="300"/>
              </a:spcAft>
            </a:pPr>
            <a:r>
              <a:rPr lang="en-US" sz="2200" b="1" dirty="0" smtClean="0"/>
              <a:t>1.2.2</a:t>
            </a:r>
            <a:r>
              <a:rPr lang="en-US" sz="2200" b="1" dirty="0"/>
              <a:t>.</a:t>
            </a:r>
            <a:r>
              <a:rPr lang="vi-VN" sz="2200" b="1" dirty="0"/>
              <a:t> </a:t>
            </a:r>
            <a:r>
              <a:rPr lang="en-US" sz="2200" b="1" dirty="0" smtClean="0"/>
              <a:t>Phong trào </a:t>
            </a:r>
            <a:r>
              <a:rPr lang="vi-VN" sz="2200" b="1" dirty="0" smtClean="0"/>
              <a:t>dân </a:t>
            </a:r>
            <a:r>
              <a:rPr lang="vi-VN" sz="2200" b="1" dirty="0"/>
              <a:t>chủ 1936-1939</a:t>
            </a:r>
            <a:endParaRPr lang="en-US" sz="2200" b="1" dirty="0"/>
          </a:p>
        </p:txBody>
      </p:sp>
      <p:sp>
        <p:nvSpPr>
          <p:cNvPr id="94" name="Google Shape;94;p16"/>
          <p:cNvSpPr txBox="1"/>
          <p:nvPr/>
        </p:nvSpPr>
        <p:spPr>
          <a:xfrm>
            <a:off x="501445" y="422786"/>
            <a:ext cx="1524000" cy="100289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smtClean="0">
                <a:solidFill>
                  <a:schemeClr val="bg1"/>
                </a:solidFill>
                <a:latin typeface="Raleway ExtraBold"/>
                <a:ea typeface="Raleway ExtraBold"/>
                <a:cs typeface="Raleway ExtraBold"/>
                <a:sym typeface="Raleway ExtraBold"/>
              </a:rPr>
              <a:t>1.2</a:t>
            </a:r>
            <a:endParaRPr sz="6600" dirty="0">
              <a:solidFill>
                <a:schemeClr val="bg1"/>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201352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40261" y="584441"/>
            <a:ext cx="2085230" cy="615553"/>
          </a:xfrm>
          <a:prstGeom prst="rect">
            <a:avLst/>
          </a:prstGeom>
        </p:spPr>
        <p:txBody>
          <a:bodyPr lIns="0" tIns="0" rIns="0" bIns="0" rtlCol="0" anchor="t">
            <a:spAutoFit/>
          </a:bodyPr>
          <a:lstStyle/>
          <a:p>
            <a:pPr algn="r">
              <a:lnSpc>
                <a:spcPts val="4800"/>
              </a:lnSpc>
            </a:pPr>
            <a:r>
              <a:rPr lang="en-US" sz="4000">
                <a:latin typeface="Muli Regular"/>
              </a:rPr>
              <a:t>Về </a:t>
            </a:r>
          </a:p>
        </p:txBody>
      </p:sp>
      <p:grpSp>
        <p:nvGrpSpPr>
          <p:cNvPr id="13" name="Group 13"/>
          <p:cNvGrpSpPr/>
          <p:nvPr/>
        </p:nvGrpSpPr>
        <p:grpSpPr>
          <a:xfrm>
            <a:off x="3514106" y="1137682"/>
            <a:ext cx="3908354" cy="119405"/>
            <a:chOff x="0" y="0"/>
            <a:chExt cx="3945965" cy="120553"/>
          </a:xfrm>
        </p:grpSpPr>
        <p:sp>
          <p:nvSpPr>
            <p:cNvPr id="14" name="Freeform 14"/>
            <p:cNvSpPr/>
            <p:nvPr/>
          </p:nvSpPr>
          <p:spPr>
            <a:xfrm>
              <a:off x="-4133" y="-2283"/>
              <a:ext cx="3954205" cy="124140"/>
            </a:xfrm>
            <a:custGeom>
              <a:avLst/>
              <a:gdLst/>
              <a:ahLst/>
              <a:cxnLst/>
              <a:rect l="l" t="t" r="r" b="b"/>
              <a:pathLst>
                <a:path w="3954205" h="124140">
                  <a:moveTo>
                    <a:pt x="16295" y="109891"/>
                  </a:moveTo>
                  <a:cubicBezTo>
                    <a:pt x="0" y="111415"/>
                    <a:pt x="158" y="86001"/>
                    <a:pt x="16295" y="84491"/>
                  </a:cubicBezTo>
                  <a:cubicBezTo>
                    <a:pt x="161057" y="70947"/>
                    <a:pt x="305820" y="57402"/>
                    <a:pt x="450582" y="43858"/>
                  </a:cubicBezTo>
                  <a:cubicBezTo>
                    <a:pt x="592552" y="30575"/>
                    <a:pt x="734187" y="18300"/>
                    <a:pt x="876777" y="14141"/>
                  </a:cubicBezTo>
                  <a:cubicBezTo>
                    <a:pt x="1131353" y="6714"/>
                    <a:pt x="1385995" y="15887"/>
                    <a:pt x="1640508" y="21508"/>
                  </a:cubicBezTo>
                  <a:cubicBezTo>
                    <a:pt x="1764677" y="24250"/>
                    <a:pt x="1888935" y="26709"/>
                    <a:pt x="2013126" y="24009"/>
                  </a:cubicBezTo>
                  <a:cubicBezTo>
                    <a:pt x="2139256" y="21267"/>
                    <a:pt x="2265232" y="14249"/>
                    <a:pt x="2391266" y="8905"/>
                  </a:cubicBezTo>
                  <a:cubicBezTo>
                    <a:pt x="2516951" y="3575"/>
                    <a:pt x="2642808" y="0"/>
                    <a:pt x="2768589" y="3986"/>
                  </a:cubicBezTo>
                  <a:cubicBezTo>
                    <a:pt x="2898082" y="8091"/>
                    <a:pt x="3027245" y="21621"/>
                    <a:pt x="3156311" y="32359"/>
                  </a:cubicBezTo>
                  <a:cubicBezTo>
                    <a:pt x="3416845" y="54034"/>
                    <a:pt x="3677380" y="75709"/>
                    <a:pt x="3937915" y="97384"/>
                  </a:cubicBezTo>
                  <a:cubicBezTo>
                    <a:pt x="3954115" y="98732"/>
                    <a:pt x="3954205" y="124139"/>
                    <a:pt x="3937915" y="122784"/>
                  </a:cubicBezTo>
                  <a:cubicBezTo>
                    <a:pt x="3646116" y="98508"/>
                    <a:pt x="3354317" y="74232"/>
                    <a:pt x="3062519" y="49956"/>
                  </a:cubicBezTo>
                  <a:cubicBezTo>
                    <a:pt x="2934217" y="39282"/>
                    <a:pt x="2806368" y="28444"/>
                    <a:pt x="2677527" y="27731"/>
                  </a:cubicBezTo>
                  <a:cubicBezTo>
                    <a:pt x="2551935" y="27038"/>
                    <a:pt x="2426426" y="32560"/>
                    <a:pt x="2300996" y="38345"/>
                  </a:cubicBezTo>
                  <a:cubicBezTo>
                    <a:pt x="2176977" y="44063"/>
                    <a:pt x="2052924" y="49964"/>
                    <a:pt x="1928749" y="50560"/>
                  </a:cubicBezTo>
                  <a:cubicBezTo>
                    <a:pt x="1802198" y="51167"/>
                    <a:pt x="1675607" y="47839"/>
                    <a:pt x="1549103" y="44772"/>
                  </a:cubicBezTo>
                  <a:cubicBezTo>
                    <a:pt x="1294742" y="38606"/>
                    <a:pt x="1040066" y="31210"/>
                    <a:pt x="785749" y="42948"/>
                  </a:cubicBezTo>
                  <a:cubicBezTo>
                    <a:pt x="658161" y="48839"/>
                    <a:pt x="531177" y="61718"/>
                    <a:pt x="404052" y="73611"/>
                  </a:cubicBezTo>
                  <a:cubicBezTo>
                    <a:pt x="274799" y="85704"/>
                    <a:pt x="145548" y="97798"/>
                    <a:pt x="16295" y="109891"/>
                  </a:cubicBezTo>
                  <a:lnTo>
                    <a:pt x="16295" y="109891"/>
                  </a:lnTo>
                  <a:close/>
                </a:path>
              </a:pathLst>
            </a:custGeom>
            <a:solidFill>
              <a:srgbClr val="000000"/>
            </a:solidFill>
          </p:spPr>
        </p:sp>
      </p:grpSp>
      <p:sp>
        <p:nvSpPr>
          <p:cNvPr id="17" name="TextBox 17"/>
          <p:cNvSpPr txBox="1"/>
          <p:nvPr/>
        </p:nvSpPr>
        <p:spPr>
          <a:xfrm>
            <a:off x="2426130" y="344627"/>
            <a:ext cx="4780128" cy="814390"/>
          </a:xfrm>
          <a:prstGeom prst="rect">
            <a:avLst/>
          </a:prstGeom>
        </p:spPr>
        <p:txBody>
          <a:bodyPr wrap="square" lIns="0" tIns="0" rIns="0" bIns="0" rtlCol="0" anchor="t">
            <a:spAutoFit/>
          </a:bodyPr>
          <a:lstStyle/>
          <a:p>
            <a:pPr>
              <a:lnSpc>
                <a:spcPts val="7008"/>
              </a:lnSpc>
            </a:pPr>
            <a:r>
              <a:rPr lang="en-US" sz="4600" dirty="0" err="1">
                <a:latin typeface="Raleway ExtraBold" pitchFamily="2" charset="0"/>
              </a:rPr>
              <a:t>Bối</a:t>
            </a:r>
            <a:r>
              <a:rPr lang="en-US" sz="4600" dirty="0">
                <a:latin typeface="Raleway ExtraBold" pitchFamily="2" charset="0"/>
              </a:rPr>
              <a:t> </a:t>
            </a:r>
            <a:r>
              <a:rPr lang="en-US" sz="4600" dirty="0" err="1">
                <a:latin typeface="Raleway ExtraBold" pitchFamily="2" charset="0"/>
              </a:rPr>
              <a:t>cảnh</a:t>
            </a:r>
            <a:r>
              <a:rPr lang="en-US" sz="4600" dirty="0">
                <a:latin typeface="Raleway ExtraBold" pitchFamily="2" charset="0"/>
              </a:rPr>
              <a:t> </a:t>
            </a:r>
            <a:r>
              <a:rPr lang="en-US" sz="4600" dirty="0" err="1">
                <a:latin typeface="Raleway ExtraBold" pitchFamily="2" charset="0"/>
              </a:rPr>
              <a:t>quốc</a:t>
            </a:r>
            <a:r>
              <a:rPr lang="en-US" sz="4600" dirty="0">
                <a:latin typeface="Raleway ExtraBold" pitchFamily="2" charset="0"/>
              </a:rPr>
              <a:t> </a:t>
            </a:r>
            <a:r>
              <a:rPr lang="en-US" sz="4600" dirty="0" err="1">
                <a:latin typeface="Raleway ExtraBold" pitchFamily="2" charset="0"/>
              </a:rPr>
              <a:t>tế</a:t>
            </a:r>
            <a:endParaRPr lang="en-US" sz="4600" dirty="0">
              <a:latin typeface="Raleway ExtraBold" pitchFamily="2" charset="0"/>
            </a:endParaRPr>
          </a:p>
        </p:txBody>
      </p:sp>
      <p:sp>
        <p:nvSpPr>
          <p:cNvPr id="18" name="Google Shape;106;p18">
            <a:extLst>
              <a:ext uri="{FF2B5EF4-FFF2-40B4-BE49-F238E27FC236}">
                <a16:creationId xmlns:a16="http://schemas.microsoft.com/office/drawing/2014/main" id="{D0E4B717-2408-4271-8AF3-EB935AAFFC45}"/>
              </a:ext>
            </a:extLst>
          </p:cNvPr>
          <p:cNvSpPr txBox="1">
            <a:spLocks/>
          </p:cNvSpPr>
          <p:nvPr/>
        </p:nvSpPr>
        <p:spPr>
          <a:xfrm>
            <a:off x="434340" y="1641978"/>
            <a:ext cx="8183879" cy="27585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marR="0" indent="-285750" algn="just">
              <a:lnSpc>
                <a:spcPct val="107000"/>
              </a:lnSpc>
              <a:spcBef>
                <a:spcPts val="300"/>
              </a:spcBef>
              <a:spcAft>
                <a:spcPts val="300"/>
              </a:spcAft>
              <a:buClr>
                <a:schemeClr val="accent1"/>
              </a:buClr>
              <a:buSzPct val="125000"/>
              <a:buFont typeface="Wingdings" panose="05000000000000000000" pitchFamily="2" charset="2"/>
              <a:buChar char="§"/>
              <a:tabLst>
                <a:tab pos="3960495" algn="l"/>
              </a:tabLst>
            </a:pPr>
            <a:r>
              <a:rPr lang="vi-VN" sz="1800" dirty="0">
                <a:latin typeface="Raleway Light" pitchFamily="2" charset="0"/>
              </a:rPr>
              <a:t>Chủ nghĩa phát xít xuất hiện và tạm thời thắng thế ở một số nơi. Nguy cơ chủ nghĩa phát xít và chiến tranh thế giới đe dọa nghiêm trọng nền hòa bình và an ninh quốc tế.</a:t>
            </a:r>
            <a:endParaRPr lang="en-US" sz="1800" dirty="0">
              <a:latin typeface="Raleway Light" pitchFamily="2" charset="0"/>
            </a:endParaRPr>
          </a:p>
          <a:p>
            <a:pPr marL="285750" marR="0" indent="-285750" algn="just">
              <a:lnSpc>
                <a:spcPct val="107000"/>
              </a:lnSpc>
              <a:spcBef>
                <a:spcPts val="300"/>
              </a:spcBef>
              <a:spcAft>
                <a:spcPts val="300"/>
              </a:spcAft>
              <a:buClr>
                <a:schemeClr val="accent1"/>
              </a:buClr>
              <a:buSzPct val="125000"/>
              <a:buFont typeface="Wingdings" panose="05000000000000000000" pitchFamily="2" charset="2"/>
              <a:buChar char="§"/>
              <a:tabLst>
                <a:tab pos="3960495" algn="l"/>
              </a:tabLst>
            </a:pPr>
            <a:r>
              <a:rPr lang="en-US" sz="1800" dirty="0" err="1">
                <a:latin typeface="Raleway Light" pitchFamily="2" charset="0"/>
              </a:rPr>
              <a:t>Tháng</a:t>
            </a:r>
            <a:r>
              <a:rPr lang="en-US" sz="1800" dirty="0">
                <a:latin typeface="Raleway Light" pitchFamily="2" charset="0"/>
              </a:rPr>
              <a:t> </a:t>
            </a:r>
            <a:r>
              <a:rPr lang="vi-VN" sz="1800" dirty="0">
                <a:latin typeface="Raleway Light" pitchFamily="2" charset="0"/>
              </a:rPr>
              <a:t>7-1935 Quốc tế Cộng sản họp Đại hội VII tại Mátxcơva (Liên Xô), xác định kẻ thù nguy hiểm trước mắt của nhân dân thế giới là chủ nghĩa phát xít</a:t>
            </a:r>
            <a:r>
              <a:rPr lang="en-US" sz="1800" dirty="0">
                <a:latin typeface="Raleway Light" pitchFamily="2" charset="0"/>
              </a:rPr>
              <a:t>.</a:t>
            </a:r>
          </a:p>
          <a:p>
            <a:pPr marL="285750" marR="0" indent="-285750" algn="just">
              <a:lnSpc>
                <a:spcPct val="107000"/>
              </a:lnSpc>
              <a:spcBef>
                <a:spcPts val="300"/>
              </a:spcBef>
              <a:spcAft>
                <a:spcPts val="300"/>
              </a:spcAft>
              <a:buClr>
                <a:schemeClr val="accent1"/>
              </a:buClr>
              <a:buSzPct val="125000"/>
              <a:buFont typeface="Wingdings" panose="05000000000000000000" pitchFamily="2" charset="2"/>
              <a:buChar char="§"/>
              <a:tabLst>
                <a:tab pos="3960495" algn="l"/>
              </a:tabLst>
            </a:pPr>
            <a:r>
              <a:rPr lang="vi-VN" sz="1800" dirty="0">
                <a:latin typeface="Raleway Light" pitchFamily="2" charset="0"/>
              </a:rPr>
              <a:t>Trong thời gian này, các đảng cộng sản ra sức phấn đấu lập mặt trận nhân dân chống chủ nghĩa phát xít</a:t>
            </a:r>
            <a:r>
              <a:rPr lang="en-US" sz="1800" dirty="0">
                <a:latin typeface="Raleway Light" pitchFamily="2" charset="0"/>
              </a:rPr>
              <a:t>.</a:t>
            </a:r>
          </a:p>
        </p:txBody>
      </p:sp>
    </p:spTree>
    <p:extLst>
      <p:ext uri="{BB962C8B-B14F-4D97-AF65-F5344CB8AC3E}">
        <p14:creationId xmlns:p14="http://schemas.microsoft.com/office/powerpoint/2010/main" val="4235361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71617" y="581347"/>
            <a:ext cx="2085230" cy="615553"/>
          </a:xfrm>
          <a:prstGeom prst="rect">
            <a:avLst/>
          </a:prstGeom>
        </p:spPr>
        <p:txBody>
          <a:bodyPr lIns="0" tIns="0" rIns="0" bIns="0" rtlCol="0" anchor="t">
            <a:spAutoFit/>
          </a:bodyPr>
          <a:lstStyle/>
          <a:p>
            <a:pPr algn="r">
              <a:lnSpc>
                <a:spcPts val="4800"/>
              </a:lnSpc>
            </a:pPr>
            <a:r>
              <a:rPr lang="en-US" sz="4000" dirty="0" err="1">
                <a:latin typeface="Muli Regular"/>
              </a:rPr>
              <a:t>Về</a:t>
            </a:r>
            <a:r>
              <a:rPr lang="en-US" sz="4000" dirty="0">
                <a:latin typeface="Muli Regular"/>
              </a:rPr>
              <a:t> </a:t>
            </a:r>
          </a:p>
        </p:txBody>
      </p:sp>
      <p:grpSp>
        <p:nvGrpSpPr>
          <p:cNvPr id="13" name="Group 13"/>
          <p:cNvGrpSpPr/>
          <p:nvPr/>
        </p:nvGrpSpPr>
        <p:grpSpPr>
          <a:xfrm>
            <a:off x="3514106" y="1137682"/>
            <a:ext cx="3908354" cy="119405"/>
            <a:chOff x="0" y="0"/>
            <a:chExt cx="3945965" cy="120553"/>
          </a:xfrm>
        </p:grpSpPr>
        <p:sp>
          <p:nvSpPr>
            <p:cNvPr id="14" name="Freeform 14"/>
            <p:cNvSpPr/>
            <p:nvPr/>
          </p:nvSpPr>
          <p:spPr>
            <a:xfrm>
              <a:off x="-4133" y="-2283"/>
              <a:ext cx="3954205" cy="124140"/>
            </a:xfrm>
            <a:custGeom>
              <a:avLst/>
              <a:gdLst/>
              <a:ahLst/>
              <a:cxnLst/>
              <a:rect l="l" t="t" r="r" b="b"/>
              <a:pathLst>
                <a:path w="3954205" h="124140">
                  <a:moveTo>
                    <a:pt x="16295" y="109891"/>
                  </a:moveTo>
                  <a:cubicBezTo>
                    <a:pt x="0" y="111415"/>
                    <a:pt x="158" y="86001"/>
                    <a:pt x="16295" y="84491"/>
                  </a:cubicBezTo>
                  <a:cubicBezTo>
                    <a:pt x="161057" y="70947"/>
                    <a:pt x="305820" y="57402"/>
                    <a:pt x="450582" y="43858"/>
                  </a:cubicBezTo>
                  <a:cubicBezTo>
                    <a:pt x="592552" y="30575"/>
                    <a:pt x="734187" y="18300"/>
                    <a:pt x="876777" y="14141"/>
                  </a:cubicBezTo>
                  <a:cubicBezTo>
                    <a:pt x="1131353" y="6714"/>
                    <a:pt x="1385995" y="15887"/>
                    <a:pt x="1640508" y="21508"/>
                  </a:cubicBezTo>
                  <a:cubicBezTo>
                    <a:pt x="1764677" y="24250"/>
                    <a:pt x="1888935" y="26709"/>
                    <a:pt x="2013126" y="24009"/>
                  </a:cubicBezTo>
                  <a:cubicBezTo>
                    <a:pt x="2139256" y="21267"/>
                    <a:pt x="2265232" y="14249"/>
                    <a:pt x="2391266" y="8905"/>
                  </a:cubicBezTo>
                  <a:cubicBezTo>
                    <a:pt x="2516951" y="3575"/>
                    <a:pt x="2642808" y="0"/>
                    <a:pt x="2768589" y="3986"/>
                  </a:cubicBezTo>
                  <a:cubicBezTo>
                    <a:pt x="2898082" y="8091"/>
                    <a:pt x="3027245" y="21621"/>
                    <a:pt x="3156311" y="32359"/>
                  </a:cubicBezTo>
                  <a:cubicBezTo>
                    <a:pt x="3416845" y="54034"/>
                    <a:pt x="3677380" y="75709"/>
                    <a:pt x="3937915" y="97384"/>
                  </a:cubicBezTo>
                  <a:cubicBezTo>
                    <a:pt x="3954115" y="98732"/>
                    <a:pt x="3954205" y="124139"/>
                    <a:pt x="3937915" y="122784"/>
                  </a:cubicBezTo>
                  <a:cubicBezTo>
                    <a:pt x="3646116" y="98508"/>
                    <a:pt x="3354317" y="74232"/>
                    <a:pt x="3062519" y="49956"/>
                  </a:cubicBezTo>
                  <a:cubicBezTo>
                    <a:pt x="2934217" y="39282"/>
                    <a:pt x="2806368" y="28444"/>
                    <a:pt x="2677527" y="27731"/>
                  </a:cubicBezTo>
                  <a:cubicBezTo>
                    <a:pt x="2551935" y="27038"/>
                    <a:pt x="2426426" y="32560"/>
                    <a:pt x="2300996" y="38345"/>
                  </a:cubicBezTo>
                  <a:cubicBezTo>
                    <a:pt x="2176977" y="44063"/>
                    <a:pt x="2052924" y="49964"/>
                    <a:pt x="1928749" y="50560"/>
                  </a:cubicBezTo>
                  <a:cubicBezTo>
                    <a:pt x="1802198" y="51167"/>
                    <a:pt x="1675607" y="47839"/>
                    <a:pt x="1549103" y="44772"/>
                  </a:cubicBezTo>
                  <a:cubicBezTo>
                    <a:pt x="1294742" y="38606"/>
                    <a:pt x="1040066" y="31210"/>
                    <a:pt x="785749" y="42948"/>
                  </a:cubicBezTo>
                  <a:cubicBezTo>
                    <a:pt x="658161" y="48839"/>
                    <a:pt x="531177" y="61718"/>
                    <a:pt x="404052" y="73611"/>
                  </a:cubicBezTo>
                  <a:cubicBezTo>
                    <a:pt x="274799" y="85704"/>
                    <a:pt x="145548" y="97798"/>
                    <a:pt x="16295" y="109891"/>
                  </a:cubicBezTo>
                  <a:lnTo>
                    <a:pt x="16295" y="109891"/>
                  </a:lnTo>
                  <a:close/>
                </a:path>
              </a:pathLst>
            </a:custGeom>
            <a:solidFill>
              <a:srgbClr val="000000"/>
            </a:solidFill>
          </p:spPr>
        </p:sp>
      </p:grpSp>
      <p:sp>
        <p:nvSpPr>
          <p:cNvPr id="17" name="TextBox 17"/>
          <p:cNvSpPr txBox="1"/>
          <p:nvPr/>
        </p:nvSpPr>
        <p:spPr>
          <a:xfrm>
            <a:off x="2077905" y="394821"/>
            <a:ext cx="5512914" cy="802079"/>
          </a:xfrm>
          <a:prstGeom prst="rect">
            <a:avLst/>
          </a:prstGeom>
        </p:spPr>
        <p:txBody>
          <a:bodyPr wrap="square" lIns="0" tIns="0" rIns="0" bIns="0" rtlCol="0" anchor="t">
            <a:spAutoFit/>
          </a:bodyPr>
          <a:lstStyle/>
          <a:p>
            <a:pPr>
              <a:lnSpc>
                <a:spcPts val="7008"/>
              </a:lnSpc>
            </a:pPr>
            <a:r>
              <a:rPr lang="en-US" sz="4200" dirty="0" err="1">
                <a:latin typeface="Raleway ExtraBold" pitchFamily="2" charset="0"/>
              </a:rPr>
              <a:t>Tình</a:t>
            </a:r>
            <a:r>
              <a:rPr lang="en-US" sz="4200" dirty="0">
                <a:latin typeface="Raleway ExtraBold" pitchFamily="2" charset="0"/>
              </a:rPr>
              <a:t> </a:t>
            </a:r>
            <a:r>
              <a:rPr lang="en-US" sz="4200" dirty="0" err="1">
                <a:latin typeface="Raleway ExtraBold" pitchFamily="2" charset="0"/>
              </a:rPr>
              <a:t>hình</a:t>
            </a:r>
            <a:r>
              <a:rPr lang="en-US" sz="4200" dirty="0">
                <a:latin typeface="Raleway ExtraBold" pitchFamily="2" charset="0"/>
              </a:rPr>
              <a:t> </a:t>
            </a:r>
            <a:r>
              <a:rPr lang="en-US" sz="4200" dirty="0" err="1">
                <a:latin typeface="Raleway ExtraBold" pitchFamily="2" charset="0"/>
              </a:rPr>
              <a:t>trong</a:t>
            </a:r>
            <a:r>
              <a:rPr lang="en-US" sz="4200" dirty="0">
                <a:latin typeface="Raleway ExtraBold" pitchFamily="2" charset="0"/>
              </a:rPr>
              <a:t> </a:t>
            </a:r>
            <a:r>
              <a:rPr lang="en-US" sz="4200" dirty="0" err="1">
                <a:latin typeface="Raleway ExtraBold" pitchFamily="2" charset="0"/>
              </a:rPr>
              <a:t>nước</a:t>
            </a:r>
            <a:endParaRPr lang="en-US" sz="4200" dirty="0">
              <a:latin typeface="Raleway ExtraBold" pitchFamily="2" charset="0"/>
            </a:endParaRPr>
          </a:p>
        </p:txBody>
      </p:sp>
      <p:sp>
        <p:nvSpPr>
          <p:cNvPr id="18" name="Google Shape;106;p18">
            <a:extLst>
              <a:ext uri="{FF2B5EF4-FFF2-40B4-BE49-F238E27FC236}">
                <a16:creationId xmlns:a16="http://schemas.microsoft.com/office/drawing/2014/main" id="{D0E4B717-2408-4271-8AF3-EB935AAFFC45}"/>
              </a:ext>
            </a:extLst>
          </p:cNvPr>
          <p:cNvSpPr txBox="1">
            <a:spLocks/>
          </p:cNvSpPr>
          <p:nvPr/>
        </p:nvSpPr>
        <p:spPr>
          <a:xfrm>
            <a:off x="445771" y="1371600"/>
            <a:ext cx="7965444" cy="302894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marR="0" indent="-285750" algn="just">
              <a:lnSpc>
                <a:spcPct val="107000"/>
              </a:lnSpc>
              <a:spcBef>
                <a:spcPts val="300"/>
              </a:spcBef>
              <a:spcAft>
                <a:spcPts val="300"/>
              </a:spcAft>
              <a:buClr>
                <a:schemeClr val="accent1"/>
              </a:buClr>
              <a:buSzPct val="125000"/>
              <a:buFont typeface="Wingdings" panose="05000000000000000000" pitchFamily="2" charset="2"/>
              <a:buChar char="§"/>
              <a:tabLst>
                <a:tab pos="3960495" algn="l"/>
              </a:tabLst>
            </a:pPr>
            <a:r>
              <a:rPr lang="vi-VN" sz="1800" dirty="0">
                <a:latin typeface="Raleway Light" pitchFamily="2" charset="0"/>
              </a:rPr>
              <a:t>Ở Việt Nam, mọi tầng lớp xã hội đều mong muốn có những cải cách dân chủ nhằm thoát khỏi tình trạng ngột ngạt do khủng hoảng kinh tế và chính sách khủng bố trắng do thực dân Pháp gây ra</a:t>
            </a:r>
            <a:r>
              <a:rPr lang="en-US" sz="1800" dirty="0">
                <a:latin typeface="Raleway Light" pitchFamily="2" charset="0"/>
              </a:rPr>
              <a:t>.</a:t>
            </a:r>
          </a:p>
          <a:p>
            <a:pPr marL="285750" indent="-285750" algn="just">
              <a:lnSpc>
                <a:spcPct val="107000"/>
              </a:lnSpc>
              <a:spcBef>
                <a:spcPts val="300"/>
              </a:spcBef>
              <a:spcAft>
                <a:spcPts val="300"/>
              </a:spcAft>
              <a:buClr>
                <a:schemeClr val="accent1"/>
              </a:buClr>
              <a:buSzPct val="125000"/>
              <a:buFont typeface="Wingdings" panose="05000000000000000000" pitchFamily="2" charset="2"/>
              <a:buChar char="§"/>
              <a:tabLst>
                <a:tab pos="3960495" algn="l"/>
              </a:tabLst>
            </a:pPr>
            <a:r>
              <a:rPr lang="vi-VN" sz="1800" dirty="0">
                <a:latin typeface="Raleway Light" pitchFamily="2" charset="0"/>
              </a:rPr>
              <a:t>Ngày 26-7-1936, Ban Chấp hành Trung ương Đảng họp Hội nghị tại Thượng Hải (Trung Quốc), do Lê Hồng Phong chủ trì, có Hà Huy Tập, Phùng Chí Kiên dự, “sửa chữa những sai lầm” trước đó và “định lại chính sách mới”</a:t>
            </a:r>
            <a:r>
              <a:rPr lang="en-US" sz="1800" dirty="0">
                <a:latin typeface="Raleway Light" pitchFamily="2" charset="0"/>
              </a:rPr>
              <a:t>.</a:t>
            </a:r>
          </a:p>
          <a:p>
            <a:pPr marL="285750" indent="-285750" algn="just">
              <a:lnSpc>
                <a:spcPct val="107000"/>
              </a:lnSpc>
              <a:spcBef>
                <a:spcPts val="300"/>
              </a:spcBef>
              <a:spcAft>
                <a:spcPts val="300"/>
              </a:spcAft>
              <a:buClr>
                <a:schemeClr val="accent1"/>
              </a:buClr>
              <a:buSzPct val="125000"/>
              <a:buFont typeface="Wingdings" panose="05000000000000000000" pitchFamily="2" charset="2"/>
              <a:buChar char="§"/>
              <a:tabLst>
                <a:tab pos="3960495" algn="l"/>
              </a:tabLst>
            </a:pPr>
            <a:r>
              <a:rPr lang="vi-VN" sz="1800" dirty="0">
                <a:latin typeface="Raleway Light" pitchFamily="2" charset="0"/>
              </a:rPr>
              <a:t>Cùng với việc đề ra chủ trương cụ thể, trước mắt để lãnh đạo phong trào dân chủ 1936-1939, Ban Chấp hành Trung ương Đảng đặt vấn đề nhận thức lại mối quan hệ giữa hai nhiệm vụ phản đế và điền địa.</a:t>
            </a:r>
            <a:endParaRPr lang="en-US" sz="1800" dirty="0">
              <a:latin typeface="Raleway Light" pitchFamily="2" charset="0"/>
            </a:endParaRPr>
          </a:p>
        </p:txBody>
      </p:sp>
    </p:spTree>
    <p:extLst>
      <p:ext uri="{BB962C8B-B14F-4D97-AF65-F5344CB8AC3E}">
        <p14:creationId xmlns:p14="http://schemas.microsoft.com/office/powerpoint/2010/main" val="709742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852948" y="1713619"/>
            <a:ext cx="7772400" cy="11598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vi-VN" sz="3200" dirty="0"/>
              <a:t>Đảng Cộng sản Việt Nam ra đời và Cương lĩnh chính trị đầu tiên của Đảng</a:t>
            </a:r>
            <a:endParaRPr lang="en-US" sz="3200" dirty="0"/>
          </a:p>
        </p:txBody>
      </p:sp>
      <p:sp>
        <p:nvSpPr>
          <p:cNvPr id="93" name="Google Shape;93;p16"/>
          <p:cNvSpPr txBox="1">
            <a:spLocks noGrp="1"/>
          </p:cNvSpPr>
          <p:nvPr>
            <p:ph type="subTitle" idx="1"/>
          </p:nvPr>
        </p:nvSpPr>
        <p:spPr>
          <a:xfrm>
            <a:off x="852948" y="2945750"/>
            <a:ext cx="7772400" cy="784800"/>
          </a:xfrm>
          <a:prstGeom prst="rect">
            <a:avLst/>
          </a:prstGeom>
        </p:spPr>
        <p:txBody>
          <a:bodyPr spcFirstLastPara="1" wrap="square" lIns="91425" tIns="91425" rIns="91425" bIns="91425" anchor="t" anchorCtr="0">
            <a:noAutofit/>
          </a:bodyPr>
          <a:lstStyle/>
          <a:p>
            <a:pPr marL="0" marR="0" indent="0" algn="just">
              <a:lnSpc>
                <a:spcPct val="107000"/>
              </a:lnSpc>
              <a:spcBef>
                <a:spcPts val="300"/>
              </a:spcBef>
              <a:spcAft>
                <a:spcPts val="300"/>
              </a:spcAft>
            </a:pPr>
            <a:r>
              <a:rPr lang="en-US" sz="2000" b="1" dirty="0"/>
              <a:t>1</a:t>
            </a:r>
            <a:r>
              <a:rPr lang="en-US" sz="2000" b="1" dirty="0" smtClean="0"/>
              <a:t>.1.</a:t>
            </a:r>
            <a:r>
              <a:rPr lang="vi-VN" sz="2000" b="1" dirty="0"/>
              <a:t>3. Thành lập Đảng Cộng sản Việt Nam và Cương lĩnh chính trị đầu tiên của Đảng</a:t>
            </a:r>
            <a:endParaRPr lang="en-US" sz="2000" b="1" dirty="0"/>
          </a:p>
          <a:p>
            <a:pPr marL="0" lvl="0" indent="0" algn="l" rtl="0">
              <a:spcBef>
                <a:spcPts val="0"/>
              </a:spcBef>
              <a:spcAft>
                <a:spcPts val="0"/>
              </a:spcAft>
              <a:buNone/>
            </a:pPr>
            <a:endParaRPr dirty="0"/>
          </a:p>
        </p:txBody>
      </p:sp>
      <p:sp>
        <p:nvSpPr>
          <p:cNvPr id="94" name="Google Shape;94;p16"/>
          <p:cNvSpPr txBox="1"/>
          <p:nvPr/>
        </p:nvSpPr>
        <p:spPr>
          <a:xfrm>
            <a:off x="484292" y="314633"/>
            <a:ext cx="1570650" cy="101272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smtClean="0">
                <a:solidFill>
                  <a:schemeClr val="bg1"/>
                </a:solidFill>
                <a:latin typeface="Raleway ExtraBold"/>
                <a:ea typeface="Raleway ExtraBold"/>
                <a:cs typeface="Raleway ExtraBold"/>
                <a:sym typeface="Raleway ExtraBold"/>
              </a:rPr>
              <a:t>1.1</a:t>
            </a:r>
            <a:endParaRPr sz="6600" dirty="0">
              <a:solidFill>
                <a:schemeClr val="bg1"/>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1432958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4">
            <a:extLst>
              <a:ext uri="{FF2B5EF4-FFF2-40B4-BE49-F238E27FC236}">
                <a16:creationId xmlns:a16="http://schemas.microsoft.com/office/drawing/2014/main" id="{08F88442-E212-448B-A29D-15522D318500}"/>
              </a:ext>
            </a:extLst>
          </p:cNvPr>
          <p:cNvGrpSpPr/>
          <p:nvPr/>
        </p:nvGrpSpPr>
        <p:grpSpPr>
          <a:xfrm>
            <a:off x="361278" y="2137104"/>
            <a:ext cx="3216311" cy="550321"/>
            <a:chOff x="0" y="0"/>
            <a:chExt cx="3952468" cy="386602"/>
          </a:xfrm>
        </p:grpSpPr>
        <p:sp>
          <p:nvSpPr>
            <p:cNvPr id="19" name="Freeform 5">
              <a:extLst>
                <a:ext uri="{FF2B5EF4-FFF2-40B4-BE49-F238E27FC236}">
                  <a16:creationId xmlns:a16="http://schemas.microsoft.com/office/drawing/2014/main" id="{71D7BA71-34BD-4665-B734-0B54F8305235}"/>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 name="Group 2"/>
          <p:cNvGrpSpPr/>
          <p:nvPr/>
        </p:nvGrpSpPr>
        <p:grpSpPr>
          <a:xfrm>
            <a:off x="5117114" y="1101238"/>
            <a:ext cx="3508329" cy="680654"/>
            <a:chOff x="0" y="0"/>
            <a:chExt cx="7660157" cy="1060682"/>
          </a:xfrm>
        </p:grpSpPr>
        <p:sp>
          <p:nvSpPr>
            <p:cNvPr id="3"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4" name="TextBox 4"/>
          <p:cNvSpPr txBox="1"/>
          <p:nvPr/>
        </p:nvSpPr>
        <p:spPr>
          <a:xfrm>
            <a:off x="5342007" y="1303097"/>
            <a:ext cx="3387053" cy="467307"/>
          </a:xfrm>
          <a:prstGeom prst="rect">
            <a:avLst/>
          </a:prstGeom>
          <a:noFill/>
        </p:spPr>
        <p:txBody>
          <a:bodyPr wrap="square" lIns="0" tIns="0" rIns="0" bIns="0" rtlCol="0" anchor="t">
            <a:spAutoFit/>
          </a:bodyPr>
          <a:lstStyle/>
          <a:p>
            <a:pPr algn="ctr">
              <a:lnSpc>
                <a:spcPts val="1907"/>
              </a:lnSpc>
            </a:pPr>
            <a:r>
              <a:rPr lang="en-US" dirty="0" err="1"/>
              <a:t>Đấu</a:t>
            </a:r>
            <a:r>
              <a:rPr lang="en-US" dirty="0"/>
              <a:t> </a:t>
            </a:r>
            <a:r>
              <a:rPr lang="en-US" dirty="0" err="1"/>
              <a:t>tranh</a:t>
            </a:r>
            <a:r>
              <a:rPr lang="en-US" dirty="0"/>
              <a:t> </a:t>
            </a:r>
            <a:r>
              <a:rPr lang="en-US" dirty="0" err="1"/>
              <a:t>đòi</a:t>
            </a:r>
            <a:r>
              <a:rPr lang="en-US" dirty="0"/>
              <a:t> </a:t>
            </a:r>
            <a:r>
              <a:rPr lang="en-US" dirty="0" err="1"/>
              <a:t>các</a:t>
            </a:r>
            <a:r>
              <a:rPr lang="en-US" dirty="0"/>
              <a:t> </a:t>
            </a:r>
            <a:r>
              <a:rPr lang="en-US" dirty="0" err="1"/>
              <a:t>quyền</a:t>
            </a:r>
            <a:r>
              <a:rPr lang="en-US" dirty="0"/>
              <a:t> </a:t>
            </a:r>
            <a:r>
              <a:rPr lang="en-US" dirty="0" err="1"/>
              <a:t>tự</a:t>
            </a:r>
            <a:r>
              <a:rPr lang="en-US" dirty="0"/>
              <a:t> do, </a:t>
            </a:r>
            <a:r>
              <a:rPr lang="en-US" dirty="0" err="1"/>
              <a:t>dân</a:t>
            </a:r>
            <a:r>
              <a:rPr lang="en-US" dirty="0"/>
              <a:t> </a:t>
            </a:r>
            <a:r>
              <a:rPr lang="en-US" dirty="0" err="1"/>
              <a:t>sinh</a:t>
            </a:r>
            <a:r>
              <a:rPr lang="en-US" dirty="0"/>
              <a:t>, </a:t>
            </a:r>
            <a:r>
              <a:rPr lang="en-US" dirty="0" err="1"/>
              <a:t>dân</a:t>
            </a:r>
            <a:r>
              <a:rPr lang="en-US" dirty="0"/>
              <a:t> </a:t>
            </a:r>
            <a:r>
              <a:rPr lang="en-US" dirty="0" err="1"/>
              <a:t>chủ</a:t>
            </a:r>
            <a:endParaRPr lang="en-US" dirty="0"/>
          </a:p>
        </p:txBody>
      </p:sp>
      <p:grpSp>
        <p:nvGrpSpPr>
          <p:cNvPr id="5" name="Group 5"/>
          <p:cNvGrpSpPr/>
          <p:nvPr/>
        </p:nvGrpSpPr>
        <p:grpSpPr>
          <a:xfrm>
            <a:off x="5117113" y="2129274"/>
            <a:ext cx="3508329" cy="680654"/>
            <a:chOff x="0" y="0"/>
            <a:chExt cx="7660157" cy="1060682"/>
          </a:xfrm>
        </p:grpSpPr>
        <p:sp>
          <p:nvSpPr>
            <p:cNvPr id="6" name="Freeform 6"/>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7" name="TextBox 7"/>
          <p:cNvSpPr txBox="1"/>
          <p:nvPr/>
        </p:nvSpPr>
        <p:spPr>
          <a:xfrm>
            <a:off x="5342008" y="2394610"/>
            <a:ext cx="3023007" cy="223651"/>
          </a:xfrm>
          <a:prstGeom prst="rect">
            <a:avLst/>
          </a:prstGeom>
        </p:spPr>
        <p:txBody>
          <a:bodyPr wrap="square" lIns="0" tIns="0" rIns="0" bIns="0" rtlCol="0" anchor="t">
            <a:spAutoFit/>
          </a:bodyPr>
          <a:lstStyle/>
          <a:p>
            <a:pPr>
              <a:lnSpc>
                <a:spcPts val="1907"/>
              </a:lnSpc>
            </a:pPr>
            <a:r>
              <a:rPr lang="vi-VN" dirty="0"/>
              <a:t>Đấu tranh nghị trường</a:t>
            </a:r>
            <a:endParaRPr lang="en-US" dirty="0"/>
          </a:p>
        </p:txBody>
      </p:sp>
      <p:grpSp>
        <p:nvGrpSpPr>
          <p:cNvPr id="8" name="Group 8"/>
          <p:cNvGrpSpPr/>
          <p:nvPr/>
        </p:nvGrpSpPr>
        <p:grpSpPr>
          <a:xfrm>
            <a:off x="5117113" y="3278597"/>
            <a:ext cx="3508329" cy="680654"/>
            <a:chOff x="0" y="0"/>
            <a:chExt cx="7660157" cy="1060682"/>
          </a:xfrm>
        </p:grpSpPr>
        <p:sp>
          <p:nvSpPr>
            <p:cNvPr id="9" name="Freeform 9"/>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10" name="TextBox 10"/>
          <p:cNvSpPr txBox="1"/>
          <p:nvPr/>
        </p:nvSpPr>
        <p:spPr>
          <a:xfrm>
            <a:off x="5342008" y="3601744"/>
            <a:ext cx="3023007" cy="223651"/>
          </a:xfrm>
          <a:prstGeom prst="rect">
            <a:avLst/>
          </a:prstGeom>
        </p:spPr>
        <p:txBody>
          <a:bodyPr wrap="square" lIns="0" tIns="0" rIns="0" bIns="0" rtlCol="0" anchor="t">
            <a:spAutoFit/>
          </a:bodyPr>
          <a:lstStyle/>
          <a:p>
            <a:pPr>
              <a:lnSpc>
                <a:spcPts val="1907"/>
              </a:lnSpc>
            </a:pPr>
            <a:r>
              <a:rPr lang="en-US" dirty="0" err="1"/>
              <a:t>Đấu</a:t>
            </a:r>
            <a:r>
              <a:rPr lang="en-US" dirty="0"/>
              <a:t> </a:t>
            </a:r>
            <a:r>
              <a:rPr lang="en-US" dirty="0" err="1"/>
              <a:t>tranh</a:t>
            </a:r>
            <a:r>
              <a:rPr lang="en-US" dirty="0"/>
              <a:t> </a:t>
            </a:r>
            <a:r>
              <a:rPr lang="en-US" dirty="0" err="1"/>
              <a:t>trên</a:t>
            </a:r>
            <a:r>
              <a:rPr lang="en-US" dirty="0"/>
              <a:t> </a:t>
            </a:r>
            <a:r>
              <a:rPr lang="en-US" dirty="0" err="1"/>
              <a:t>lĩnh</a:t>
            </a:r>
            <a:r>
              <a:rPr lang="en-US" dirty="0"/>
              <a:t> </a:t>
            </a:r>
            <a:r>
              <a:rPr lang="en-US" dirty="0" err="1"/>
              <a:t>vực</a:t>
            </a:r>
            <a:r>
              <a:rPr lang="en-US" dirty="0"/>
              <a:t> </a:t>
            </a:r>
            <a:r>
              <a:rPr lang="en-US" dirty="0" err="1"/>
              <a:t>báo</a:t>
            </a:r>
            <a:r>
              <a:rPr lang="en-US" dirty="0"/>
              <a:t> </a:t>
            </a:r>
            <a:r>
              <a:rPr lang="en-US" dirty="0" err="1"/>
              <a:t>chí</a:t>
            </a:r>
            <a:endParaRPr lang="en-US" dirty="0"/>
          </a:p>
        </p:txBody>
      </p:sp>
      <p:grpSp>
        <p:nvGrpSpPr>
          <p:cNvPr id="11" name="Group 11"/>
          <p:cNvGrpSpPr/>
          <p:nvPr/>
        </p:nvGrpSpPr>
        <p:grpSpPr>
          <a:xfrm>
            <a:off x="4482651" y="2513825"/>
            <a:ext cx="736269" cy="141986"/>
            <a:chOff x="0" y="0"/>
            <a:chExt cx="2994890" cy="577549"/>
          </a:xfrm>
        </p:grpSpPr>
        <p:sp>
          <p:nvSpPr>
            <p:cNvPr id="12"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8388669" flipH="1">
            <a:off x="4166975" y="3349387"/>
            <a:ext cx="788782" cy="421640"/>
          </a:xfrm>
          <a:prstGeom prst="rect">
            <a:avLst/>
          </a:prstGeom>
        </p:spPr>
      </p:pic>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935153" flipV="1">
            <a:off x="3875103" y="1186792"/>
            <a:ext cx="954301" cy="289761"/>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5162885">
            <a:off x="3550232" y="1890781"/>
            <a:ext cx="998704" cy="840817"/>
          </a:xfrm>
          <a:prstGeom prst="rect">
            <a:avLst/>
          </a:prstGeom>
        </p:spPr>
      </p:pic>
      <p:sp>
        <p:nvSpPr>
          <p:cNvPr id="16" name="TextBox 16"/>
          <p:cNvSpPr txBox="1"/>
          <p:nvPr/>
        </p:nvSpPr>
        <p:spPr>
          <a:xfrm>
            <a:off x="518557" y="1767772"/>
            <a:ext cx="2965989" cy="738664"/>
          </a:xfrm>
          <a:prstGeom prst="rect">
            <a:avLst/>
          </a:prstGeom>
        </p:spPr>
        <p:txBody>
          <a:bodyPr wrap="square" lIns="0" tIns="0" rIns="0" bIns="0" rtlCol="0" anchor="t">
            <a:spAutoFit/>
          </a:bodyPr>
          <a:lstStyle/>
          <a:p>
            <a:r>
              <a:rPr lang="en-US" sz="2400" dirty="0" err="1">
                <a:latin typeface="Raleway ExtraBold" pitchFamily="2" charset="0"/>
              </a:rPr>
              <a:t>Các</a:t>
            </a:r>
            <a:r>
              <a:rPr lang="en-US" sz="2400" dirty="0">
                <a:latin typeface="Raleway ExtraBold" pitchFamily="2" charset="0"/>
              </a:rPr>
              <a:t> </a:t>
            </a:r>
            <a:r>
              <a:rPr lang="en-US" sz="2400" dirty="0" err="1">
                <a:latin typeface="Raleway ExtraBold" pitchFamily="2" charset="0"/>
              </a:rPr>
              <a:t>phong</a:t>
            </a:r>
            <a:r>
              <a:rPr lang="en-US" sz="2400" dirty="0">
                <a:latin typeface="Raleway ExtraBold" pitchFamily="2" charset="0"/>
              </a:rPr>
              <a:t> </a:t>
            </a:r>
            <a:r>
              <a:rPr lang="en-US" sz="2400" dirty="0" err="1">
                <a:latin typeface="Raleway ExtraBold" pitchFamily="2" charset="0"/>
              </a:rPr>
              <a:t>trào</a:t>
            </a:r>
            <a:r>
              <a:rPr lang="en-US" sz="2400" dirty="0">
                <a:latin typeface="Raleway ExtraBold" pitchFamily="2" charset="0"/>
              </a:rPr>
              <a:t> </a:t>
            </a:r>
          </a:p>
          <a:p>
            <a:r>
              <a:rPr lang="en-US" sz="2400" dirty="0" err="1">
                <a:solidFill>
                  <a:schemeClr val="bg1"/>
                </a:solidFill>
                <a:latin typeface="Raleway ExtraBold" pitchFamily="2" charset="0"/>
              </a:rPr>
              <a:t>đấu</a:t>
            </a:r>
            <a:r>
              <a:rPr lang="en-US" sz="2400" dirty="0">
                <a:solidFill>
                  <a:schemeClr val="bg1"/>
                </a:solidFill>
                <a:latin typeface="Raleway ExtraBold" pitchFamily="2" charset="0"/>
              </a:rPr>
              <a:t> </a:t>
            </a:r>
            <a:r>
              <a:rPr lang="en-US" sz="2400" dirty="0" err="1">
                <a:solidFill>
                  <a:schemeClr val="bg1"/>
                </a:solidFill>
                <a:latin typeface="Raleway ExtraBold" pitchFamily="2" charset="0"/>
              </a:rPr>
              <a:t>tranh</a:t>
            </a:r>
            <a:r>
              <a:rPr lang="en-US" sz="2400" dirty="0">
                <a:solidFill>
                  <a:schemeClr val="bg1"/>
                </a:solidFill>
                <a:latin typeface="Raleway ExtraBold" pitchFamily="2" charset="0"/>
              </a:rPr>
              <a:t> </a:t>
            </a:r>
            <a:r>
              <a:rPr lang="en-US" sz="2400" dirty="0" err="1">
                <a:solidFill>
                  <a:schemeClr val="bg1"/>
                </a:solidFill>
                <a:latin typeface="Raleway ExtraBold" pitchFamily="2" charset="0"/>
              </a:rPr>
              <a:t>tiêu</a:t>
            </a:r>
            <a:r>
              <a:rPr lang="en-US" sz="2400" dirty="0">
                <a:solidFill>
                  <a:schemeClr val="bg1"/>
                </a:solidFill>
                <a:latin typeface="Raleway ExtraBold" pitchFamily="2" charset="0"/>
              </a:rPr>
              <a:t> </a:t>
            </a:r>
            <a:r>
              <a:rPr lang="en-US" sz="2400" dirty="0" err="1">
                <a:solidFill>
                  <a:schemeClr val="bg1"/>
                </a:solidFill>
                <a:latin typeface="Raleway ExtraBold" pitchFamily="2" charset="0"/>
              </a:rPr>
              <a:t>biểu</a:t>
            </a:r>
            <a:endParaRPr lang="en-US" sz="2400" dirty="0">
              <a:solidFill>
                <a:schemeClr val="bg1"/>
              </a:solidFill>
              <a:latin typeface="Raleway ExtraBold" pitchFamily="2" charset="0"/>
            </a:endParaRPr>
          </a:p>
        </p:txBody>
      </p:sp>
    </p:spTree>
    <p:extLst>
      <p:ext uri="{BB962C8B-B14F-4D97-AF65-F5344CB8AC3E}">
        <p14:creationId xmlns:p14="http://schemas.microsoft.com/office/powerpoint/2010/main" val="1375247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878B66-2A4C-4860-A9BF-D462ACC2D4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sp>
        <p:nvSpPr>
          <p:cNvPr id="4" name="Content Placeholder 2">
            <a:extLst>
              <a:ext uri="{FF2B5EF4-FFF2-40B4-BE49-F238E27FC236}">
                <a16:creationId xmlns:a16="http://schemas.microsoft.com/office/drawing/2014/main" id="{6D36B18F-13E5-4CE3-9250-3C435A7F6200}"/>
              </a:ext>
            </a:extLst>
          </p:cNvPr>
          <p:cNvSpPr>
            <a:spLocks noGrp="1"/>
          </p:cNvSpPr>
          <p:nvPr>
            <p:ph type="body" idx="1"/>
          </p:nvPr>
        </p:nvSpPr>
        <p:spPr>
          <a:xfrm>
            <a:off x="775936" y="1503528"/>
            <a:ext cx="7694022" cy="3363372"/>
          </a:xfrm>
        </p:spPr>
        <p:txBody>
          <a:bodyPr/>
          <a:lstStyle/>
          <a:p>
            <a:pPr marL="285750" marR="0" indent="-285750" algn="just">
              <a:lnSpc>
                <a:spcPct val="107000"/>
              </a:lnSpc>
              <a:spcBef>
                <a:spcPts val="300"/>
              </a:spcBef>
              <a:spcAft>
                <a:spcPts val="300"/>
              </a:spcAft>
              <a:buSzPct val="100000"/>
              <a:buFont typeface="Wingdings" panose="05000000000000000000" pitchFamily="2" charset="2"/>
              <a:buChar char="q"/>
              <a:tabLst>
                <a:tab pos="3960495" algn="l"/>
              </a:tabLst>
            </a:pPr>
            <a:r>
              <a:rPr lang="vi-VN" sz="1800" dirty="0"/>
              <a:t>Qua cuộc vận động dân chủ, Đội quân chính trị quần chúng gồm hàng triệu người được tập hợp, giác ngộ và rèn luyện. Uy tín và ảnh hưởng của Đảng được mở rộng. Tổ chức Đảng được củng cố và phát triển. </a:t>
            </a:r>
            <a:endParaRPr lang="en-US" sz="1800" dirty="0"/>
          </a:p>
          <a:p>
            <a:pPr marL="285750" marR="0" indent="-285750" algn="just">
              <a:lnSpc>
                <a:spcPct val="107000"/>
              </a:lnSpc>
              <a:spcBef>
                <a:spcPts val="300"/>
              </a:spcBef>
              <a:spcAft>
                <a:spcPts val="300"/>
              </a:spcAft>
              <a:buSzPct val="100000"/>
              <a:buFont typeface="Wingdings" panose="05000000000000000000" pitchFamily="2" charset="2"/>
              <a:buChar char="q"/>
              <a:tabLst>
                <a:tab pos="3960495" algn="l"/>
              </a:tabLst>
            </a:pPr>
            <a:r>
              <a:rPr lang="en-US" sz="1800" dirty="0"/>
              <a:t>Qua </a:t>
            </a:r>
            <a:r>
              <a:rPr lang="en-US" sz="1800" dirty="0" err="1"/>
              <a:t>lãnh</a:t>
            </a:r>
            <a:r>
              <a:rPr lang="en-US" sz="1800" dirty="0"/>
              <a:t> </a:t>
            </a:r>
            <a:r>
              <a:rPr lang="en-US" sz="1800" dirty="0" err="1"/>
              <a:t>đạo</a:t>
            </a:r>
            <a:r>
              <a:rPr lang="en-US" sz="1800" dirty="0"/>
              <a:t> </a:t>
            </a:r>
            <a:r>
              <a:rPr lang="en-US" sz="1800" dirty="0" err="1"/>
              <a:t>phong</a:t>
            </a:r>
            <a:r>
              <a:rPr lang="en-US" sz="1800" dirty="0"/>
              <a:t> </a:t>
            </a:r>
            <a:r>
              <a:rPr lang="en-US" sz="1800" dirty="0" err="1"/>
              <a:t>trào</a:t>
            </a:r>
            <a:r>
              <a:rPr lang="en-US" sz="1800" dirty="0"/>
              <a:t> </a:t>
            </a:r>
            <a:r>
              <a:rPr lang="en-US" sz="1800" dirty="0" err="1"/>
              <a:t>giai</a:t>
            </a:r>
            <a:r>
              <a:rPr lang="en-US" sz="1800" dirty="0"/>
              <a:t> </a:t>
            </a:r>
            <a:r>
              <a:rPr lang="en-US" sz="1800" dirty="0" err="1"/>
              <a:t>đoạn</a:t>
            </a:r>
            <a:r>
              <a:rPr lang="en-US" sz="1800" dirty="0"/>
              <a:t> 1936-1939, </a:t>
            </a:r>
            <a:r>
              <a:rPr lang="vi-VN" sz="1800" dirty="0"/>
              <a:t>Đảng tích lũy thêm nhiều kinh nghiệm mới. </a:t>
            </a:r>
            <a:endParaRPr lang="en-US" sz="1800" dirty="0"/>
          </a:p>
          <a:p>
            <a:pPr marL="285750" marR="0" indent="-285750" algn="just">
              <a:lnSpc>
                <a:spcPct val="107000"/>
              </a:lnSpc>
              <a:spcBef>
                <a:spcPts val="300"/>
              </a:spcBef>
              <a:spcAft>
                <a:spcPts val="300"/>
              </a:spcAft>
              <a:buSzPct val="100000"/>
              <a:buFont typeface="Wingdings" panose="05000000000000000000" pitchFamily="2" charset="2"/>
              <a:buChar char="q"/>
              <a:tabLst>
                <a:tab pos="3960495" algn="l"/>
              </a:tabLst>
            </a:pPr>
            <a:r>
              <a:rPr lang="vi-VN" sz="1800" dirty="0"/>
              <a:t>Cuộc vận động dân chủ 1936-1939 đã làm cho trận địa và lực lượng cách mạng được mở rộng ở cả nông thôn và thành thị, thực sự là một bước chuẩn bị cho thắng lợi của Cách mạng tháng Tám sau này.</a:t>
            </a:r>
            <a:endParaRPr lang="en-US" sz="1800" dirty="0"/>
          </a:p>
        </p:txBody>
      </p:sp>
      <p:sp>
        <p:nvSpPr>
          <p:cNvPr id="5" name="TextBox 4">
            <a:extLst>
              <a:ext uri="{FF2B5EF4-FFF2-40B4-BE49-F238E27FC236}">
                <a16:creationId xmlns:a16="http://schemas.microsoft.com/office/drawing/2014/main" id="{8C3E1B05-E0DE-4208-AC25-6ABF9B021919}"/>
              </a:ext>
            </a:extLst>
          </p:cNvPr>
          <p:cNvSpPr txBox="1"/>
          <p:nvPr/>
        </p:nvSpPr>
        <p:spPr>
          <a:xfrm>
            <a:off x="1241096" y="492770"/>
            <a:ext cx="6763702" cy="830997"/>
          </a:xfrm>
          <a:prstGeom prst="rect">
            <a:avLst/>
          </a:prstGeom>
          <a:noFill/>
        </p:spPr>
        <p:txBody>
          <a:bodyPr wrap="square">
            <a:spAutoFit/>
          </a:bodyPr>
          <a:lstStyle/>
          <a:p>
            <a:r>
              <a:rPr lang="en-US" sz="2400" dirty="0">
                <a:solidFill>
                  <a:srgbClr val="FF0000"/>
                </a:solidFill>
                <a:latin typeface="Raleway ExtraBold" pitchFamily="2" charset="0"/>
              </a:rPr>
              <a:t>Ý </a:t>
            </a:r>
            <a:r>
              <a:rPr lang="en-US" sz="2400" dirty="0" err="1">
                <a:solidFill>
                  <a:srgbClr val="FF0000"/>
                </a:solidFill>
                <a:latin typeface="Raleway ExtraBold" pitchFamily="2" charset="0"/>
              </a:rPr>
              <a:t>nghĩa</a:t>
            </a:r>
            <a:r>
              <a:rPr lang="en-US" sz="2400" dirty="0">
                <a:solidFill>
                  <a:srgbClr val="FF0000"/>
                </a:solidFill>
                <a:latin typeface="Raleway ExtraBold" pitchFamily="2" charset="0"/>
              </a:rPr>
              <a:t> </a:t>
            </a:r>
            <a:r>
              <a:rPr lang="en-US" sz="2400" dirty="0" err="1">
                <a:solidFill>
                  <a:srgbClr val="FF0000"/>
                </a:solidFill>
                <a:latin typeface="Raleway ExtraBold" pitchFamily="2" charset="0"/>
              </a:rPr>
              <a:t>lịch</a:t>
            </a:r>
            <a:r>
              <a:rPr lang="en-US" sz="2400" dirty="0">
                <a:solidFill>
                  <a:srgbClr val="FF0000"/>
                </a:solidFill>
                <a:latin typeface="Raleway ExtraBold" pitchFamily="2" charset="0"/>
              </a:rPr>
              <a:t> </a:t>
            </a:r>
            <a:r>
              <a:rPr lang="en-US" sz="2400" dirty="0" err="1">
                <a:solidFill>
                  <a:srgbClr val="FF0000"/>
                </a:solidFill>
                <a:latin typeface="Raleway ExtraBold" pitchFamily="2" charset="0"/>
              </a:rPr>
              <a:t>sử</a:t>
            </a:r>
            <a:r>
              <a:rPr lang="en-US" sz="2400" dirty="0">
                <a:solidFill>
                  <a:srgbClr val="FF0000"/>
                </a:solidFill>
                <a:latin typeface="Raleway ExtraBold" pitchFamily="2" charset="0"/>
              </a:rPr>
              <a:t> </a:t>
            </a:r>
            <a:r>
              <a:rPr lang="en-US" sz="2400" dirty="0" err="1">
                <a:solidFill>
                  <a:srgbClr val="FF0000"/>
                </a:solidFill>
                <a:latin typeface="Raleway ExtraBold" pitchFamily="2" charset="0"/>
              </a:rPr>
              <a:t>và</a:t>
            </a:r>
            <a:r>
              <a:rPr lang="en-US" sz="2400" dirty="0">
                <a:solidFill>
                  <a:srgbClr val="FF0000"/>
                </a:solidFill>
                <a:latin typeface="Raleway ExtraBold" pitchFamily="2" charset="0"/>
              </a:rPr>
              <a:t> </a:t>
            </a:r>
            <a:r>
              <a:rPr lang="en-US" sz="2400" dirty="0" err="1">
                <a:solidFill>
                  <a:srgbClr val="FF0000"/>
                </a:solidFill>
                <a:latin typeface="Raleway ExtraBold" pitchFamily="2" charset="0"/>
              </a:rPr>
              <a:t>bài</a:t>
            </a:r>
            <a:r>
              <a:rPr lang="en-US" sz="2400" dirty="0">
                <a:solidFill>
                  <a:srgbClr val="FF0000"/>
                </a:solidFill>
                <a:latin typeface="Raleway ExtraBold" pitchFamily="2" charset="0"/>
              </a:rPr>
              <a:t> </a:t>
            </a:r>
            <a:r>
              <a:rPr lang="en-US" sz="2400" dirty="0" err="1">
                <a:solidFill>
                  <a:srgbClr val="FF0000"/>
                </a:solidFill>
                <a:latin typeface="Raleway ExtraBold" pitchFamily="2" charset="0"/>
              </a:rPr>
              <a:t>học</a:t>
            </a:r>
            <a:r>
              <a:rPr lang="en-US" sz="2400" dirty="0">
                <a:solidFill>
                  <a:srgbClr val="FF0000"/>
                </a:solidFill>
                <a:latin typeface="Raleway ExtraBold" pitchFamily="2" charset="0"/>
              </a:rPr>
              <a:t> </a:t>
            </a:r>
            <a:r>
              <a:rPr lang="en-US" sz="2400" dirty="0" err="1">
                <a:solidFill>
                  <a:srgbClr val="FF0000"/>
                </a:solidFill>
                <a:latin typeface="Raleway ExtraBold" pitchFamily="2" charset="0"/>
              </a:rPr>
              <a:t>kinh</a:t>
            </a:r>
            <a:r>
              <a:rPr lang="en-US" sz="2400" dirty="0">
                <a:solidFill>
                  <a:srgbClr val="FF0000"/>
                </a:solidFill>
                <a:latin typeface="Raleway ExtraBold" pitchFamily="2" charset="0"/>
              </a:rPr>
              <a:t> </a:t>
            </a:r>
            <a:r>
              <a:rPr lang="en-US" sz="2400" dirty="0" err="1">
                <a:solidFill>
                  <a:srgbClr val="FF0000"/>
                </a:solidFill>
                <a:latin typeface="Raleway ExtraBold" pitchFamily="2" charset="0"/>
              </a:rPr>
              <a:t>nghiệm</a:t>
            </a:r>
            <a:r>
              <a:rPr lang="en-US" sz="2400" dirty="0">
                <a:solidFill>
                  <a:srgbClr val="FF0000"/>
                </a:solidFill>
                <a:latin typeface="Raleway ExtraBold" pitchFamily="2" charset="0"/>
              </a:rPr>
              <a:t> </a:t>
            </a:r>
            <a:r>
              <a:rPr lang="en-US" sz="2400" dirty="0" err="1">
                <a:solidFill>
                  <a:srgbClr val="FF0000"/>
                </a:solidFill>
                <a:latin typeface="Raleway ExtraBold" pitchFamily="2" charset="0"/>
              </a:rPr>
              <a:t>của</a:t>
            </a:r>
            <a:r>
              <a:rPr lang="en-US" sz="2400" dirty="0">
                <a:solidFill>
                  <a:srgbClr val="FF0000"/>
                </a:solidFill>
                <a:latin typeface="Raleway ExtraBold" pitchFamily="2" charset="0"/>
              </a:rPr>
              <a:t> </a:t>
            </a:r>
            <a:r>
              <a:rPr lang="en-US" sz="2400" dirty="0" err="1">
                <a:solidFill>
                  <a:srgbClr val="FF0000"/>
                </a:solidFill>
                <a:latin typeface="Raleway ExtraBold" pitchFamily="2" charset="0"/>
              </a:rPr>
              <a:t>phong</a:t>
            </a:r>
            <a:r>
              <a:rPr lang="en-US" sz="2400" dirty="0">
                <a:solidFill>
                  <a:srgbClr val="FF0000"/>
                </a:solidFill>
                <a:latin typeface="Raleway ExtraBold" pitchFamily="2" charset="0"/>
              </a:rPr>
              <a:t> </a:t>
            </a:r>
            <a:r>
              <a:rPr lang="en-US" sz="2400" dirty="0" err="1">
                <a:solidFill>
                  <a:srgbClr val="FF0000"/>
                </a:solidFill>
                <a:latin typeface="Raleway ExtraBold" pitchFamily="2" charset="0"/>
              </a:rPr>
              <a:t>trào</a:t>
            </a:r>
            <a:r>
              <a:rPr lang="en-US" sz="2400" dirty="0">
                <a:solidFill>
                  <a:srgbClr val="FF0000"/>
                </a:solidFill>
                <a:latin typeface="Raleway ExtraBold" pitchFamily="2" charset="0"/>
              </a:rPr>
              <a:t> </a:t>
            </a:r>
            <a:r>
              <a:rPr lang="en-US" sz="2400" dirty="0" err="1">
                <a:solidFill>
                  <a:srgbClr val="FF0000"/>
                </a:solidFill>
                <a:latin typeface="Raleway ExtraBold" pitchFamily="2" charset="0"/>
              </a:rPr>
              <a:t>dân</a:t>
            </a:r>
            <a:r>
              <a:rPr lang="en-US" sz="2400" dirty="0">
                <a:solidFill>
                  <a:srgbClr val="FF0000"/>
                </a:solidFill>
                <a:latin typeface="Raleway ExtraBold" pitchFamily="2" charset="0"/>
              </a:rPr>
              <a:t> </a:t>
            </a:r>
            <a:r>
              <a:rPr lang="en-US" sz="2400" dirty="0" err="1">
                <a:solidFill>
                  <a:srgbClr val="FF0000"/>
                </a:solidFill>
                <a:latin typeface="Raleway ExtraBold" pitchFamily="2" charset="0"/>
              </a:rPr>
              <a:t>chủ</a:t>
            </a:r>
            <a:r>
              <a:rPr lang="en-US" sz="2400" dirty="0">
                <a:solidFill>
                  <a:srgbClr val="FF0000"/>
                </a:solidFill>
                <a:latin typeface="Raleway ExtraBold" pitchFamily="2" charset="0"/>
              </a:rPr>
              <a:t> 1936 - 1939</a:t>
            </a:r>
          </a:p>
        </p:txBody>
      </p:sp>
    </p:spTree>
    <p:extLst>
      <p:ext uri="{BB962C8B-B14F-4D97-AF65-F5344CB8AC3E}">
        <p14:creationId xmlns:p14="http://schemas.microsoft.com/office/powerpoint/2010/main" val="40123824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DDD81-C092-4D73-991B-A02D193FE389}"/>
              </a:ext>
            </a:extLst>
          </p:cNvPr>
          <p:cNvSpPr>
            <a:spLocks noGrp="1"/>
          </p:cNvSpPr>
          <p:nvPr>
            <p:ph type="title"/>
          </p:nvPr>
        </p:nvSpPr>
        <p:spPr/>
        <p:txBody>
          <a:bodyPr/>
          <a:lstStyle/>
          <a:p>
            <a:r>
              <a:rPr lang="en-US" sz="3000" dirty="0"/>
              <a:t>Danh </a:t>
            </a:r>
            <a:r>
              <a:rPr lang="en-US" sz="3000" dirty="0" err="1"/>
              <a:t>mục</a:t>
            </a:r>
            <a:r>
              <a:rPr lang="en-US" sz="3000" dirty="0"/>
              <a:t> </a:t>
            </a:r>
            <a:r>
              <a:rPr lang="en-US" sz="3000" dirty="0" err="1"/>
              <a:t>tài</a:t>
            </a:r>
            <a:r>
              <a:rPr lang="en-US" sz="3000" dirty="0"/>
              <a:t> </a:t>
            </a:r>
            <a:r>
              <a:rPr lang="en-US" sz="3000" dirty="0" err="1"/>
              <a:t>liệu</a:t>
            </a:r>
            <a:r>
              <a:rPr lang="en-US" sz="3000" dirty="0"/>
              <a:t> </a:t>
            </a:r>
            <a:r>
              <a:rPr lang="en-US" sz="3000" dirty="0" err="1"/>
              <a:t>tham</a:t>
            </a:r>
            <a:r>
              <a:rPr lang="en-US" sz="3000" dirty="0"/>
              <a:t> </a:t>
            </a:r>
            <a:r>
              <a:rPr lang="en-US" sz="3000" dirty="0" err="1"/>
              <a:t>khảo</a:t>
            </a:r>
            <a:endParaRPr lang="en-US" sz="3000" dirty="0"/>
          </a:p>
        </p:txBody>
      </p:sp>
      <p:sp>
        <p:nvSpPr>
          <p:cNvPr id="3" name="Text Placeholder 2">
            <a:extLst>
              <a:ext uri="{FF2B5EF4-FFF2-40B4-BE49-F238E27FC236}">
                <a16:creationId xmlns:a16="http://schemas.microsoft.com/office/drawing/2014/main" id="{F8693F4F-3845-48F7-8CE9-3C3E09645D7B}"/>
              </a:ext>
            </a:extLst>
          </p:cNvPr>
          <p:cNvSpPr>
            <a:spLocks noGrp="1"/>
          </p:cNvSpPr>
          <p:nvPr>
            <p:ph type="body" idx="1"/>
          </p:nvPr>
        </p:nvSpPr>
        <p:spPr>
          <a:xfrm>
            <a:off x="922000" y="1885951"/>
            <a:ext cx="7682400" cy="2366100"/>
          </a:xfrm>
        </p:spPr>
        <p:txBody>
          <a:bodyPr/>
          <a:lstStyle/>
          <a:p>
            <a:pPr algn="just"/>
            <a:r>
              <a:rPr lang="nb-NO" dirty="0"/>
              <a:t>H</a:t>
            </a:r>
            <a:r>
              <a:rPr lang="vi-VN" dirty="0"/>
              <a:t>ọ</a:t>
            </a:r>
            <a:r>
              <a:rPr lang="nb-NO" dirty="0"/>
              <a:t>c vi</a:t>
            </a:r>
            <a:r>
              <a:rPr lang="vi-VN" dirty="0"/>
              <a:t>ệ</a:t>
            </a:r>
            <a:r>
              <a:rPr lang="nb-NO" dirty="0"/>
              <a:t>n Chính tr</a:t>
            </a:r>
            <a:r>
              <a:rPr lang="vi-VN" dirty="0"/>
              <a:t>ị</a:t>
            </a:r>
            <a:r>
              <a:rPr lang="nb-NO" dirty="0"/>
              <a:t> khu v</a:t>
            </a:r>
            <a:r>
              <a:rPr lang="vi-VN" dirty="0"/>
              <a:t>ự</a:t>
            </a:r>
            <a:r>
              <a:rPr lang="nb-NO" dirty="0"/>
              <a:t>c I, Khoa L</a:t>
            </a:r>
            <a:r>
              <a:rPr lang="vi-VN" dirty="0"/>
              <a:t>ị</a:t>
            </a:r>
            <a:r>
              <a:rPr lang="nb-NO" dirty="0"/>
              <a:t>ch s</a:t>
            </a:r>
            <a:r>
              <a:rPr lang="vi-VN" dirty="0"/>
              <a:t>ử</a:t>
            </a:r>
            <a:r>
              <a:rPr lang="nb-NO" dirty="0"/>
              <a:t> Đ</a:t>
            </a:r>
            <a:r>
              <a:rPr lang="vi-VN" dirty="0"/>
              <a:t>ả</a:t>
            </a:r>
            <a:r>
              <a:rPr lang="nb-NO" dirty="0"/>
              <a:t>ng: L</a:t>
            </a:r>
            <a:r>
              <a:rPr lang="vi-VN" dirty="0"/>
              <a:t>ị</a:t>
            </a:r>
            <a:r>
              <a:rPr lang="nb-NO" dirty="0"/>
              <a:t>ch s</a:t>
            </a:r>
            <a:r>
              <a:rPr lang="vi-VN" dirty="0"/>
              <a:t>ử</a:t>
            </a:r>
            <a:r>
              <a:rPr lang="nb-NO" dirty="0"/>
              <a:t> Đ</a:t>
            </a:r>
            <a:r>
              <a:rPr lang="vi-VN" dirty="0"/>
              <a:t>ả</a:t>
            </a:r>
            <a:r>
              <a:rPr lang="nb-NO" dirty="0"/>
              <a:t>ng C</a:t>
            </a:r>
            <a:r>
              <a:rPr lang="vi-VN" dirty="0"/>
              <a:t>ộ</a:t>
            </a:r>
            <a:r>
              <a:rPr lang="nb-NO" dirty="0"/>
              <a:t>ng s</a:t>
            </a:r>
            <a:r>
              <a:rPr lang="vi-VN" dirty="0"/>
              <a:t>ả</a:t>
            </a:r>
            <a:r>
              <a:rPr lang="nb-NO" dirty="0"/>
              <a:t>n Vi</a:t>
            </a:r>
            <a:r>
              <a:rPr lang="vi-VN" dirty="0"/>
              <a:t>ệ</a:t>
            </a:r>
            <a:r>
              <a:rPr lang="pl-PL" dirty="0"/>
              <a:t>t Nam, Nxb Chính tr</a:t>
            </a:r>
            <a:r>
              <a:rPr lang="vi-VN" dirty="0"/>
              <a:t>ị</a:t>
            </a:r>
            <a:r>
              <a:rPr lang="nb-NO" dirty="0"/>
              <a:t> - Hành chính, H, 2016.</a:t>
            </a:r>
            <a:endParaRPr lang="pt-BR" dirty="0"/>
          </a:p>
          <a:p>
            <a:pPr algn="just"/>
            <a:r>
              <a:rPr lang="nb-NO" dirty="0"/>
              <a:t>PGS, TS Ph</a:t>
            </a:r>
            <a:r>
              <a:rPr lang="vi-VN" dirty="0"/>
              <a:t>ạ</a:t>
            </a:r>
            <a:r>
              <a:rPr lang="nb-NO" dirty="0"/>
              <a:t>m Xanh: Nguy</a:t>
            </a:r>
            <a:r>
              <a:rPr lang="vi-VN" dirty="0"/>
              <a:t>ễ</a:t>
            </a:r>
            <a:r>
              <a:rPr lang="nb-NO" dirty="0"/>
              <a:t>n Ái Qu</a:t>
            </a:r>
            <a:r>
              <a:rPr lang="vi-VN" dirty="0"/>
              <a:t>ố</a:t>
            </a:r>
            <a:r>
              <a:rPr lang="nb-NO" dirty="0"/>
              <a:t>c v</a:t>
            </a:r>
            <a:r>
              <a:rPr lang="vi-VN" dirty="0"/>
              <a:t>ớ</a:t>
            </a:r>
            <a:r>
              <a:rPr lang="nb-NO" dirty="0"/>
              <a:t>i vi</a:t>
            </a:r>
            <a:r>
              <a:rPr lang="vi-VN" dirty="0"/>
              <a:t>ệ</a:t>
            </a:r>
            <a:r>
              <a:rPr lang="nb-NO" dirty="0"/>
              <a:t>c truy</a:t>
            </a:r>
            <a:r>
              <a:rPr lang="vi-VN" dirty="0"/>
              <a:t>ề</a:t>
            </a:r>
            <a:r>
              <a:rPr lang="nb-NO" dirty="0"/>
              <a:t>n bá ch</a:t>
            </a:r>
            <a:r>
              <a:rPr lang="vi-VN" dirty="0"/>
              <a:t>ủ</a:t>
            </a:r>
            <a:r>
              <a:rPr lang="nb-NO" dirty="0"/>
              <a:t> nghĩa Mác-Lênin vào Vi</a:t>
            </a:r>
            <a:r>
              <a:rPr lang="vi-VN" dirty="0"/>
              <a:t>ệ</a:t>
            </a:r>
            <a:r>
              <a:rPr lang="pl-PL" dirty="0"/>
              <a:t>t Nam (1921-1930), Nxb Chính tr</a:t>
            </a:r>
            <a:r>
              <a:rPr lang="vi-VN" dirty="0"/>
              <a:t>ị</a:t>
            </a:r>
            <a:r>
              <a:rPr lang="nb-NO" dirty="0"/>
              <a:t> Qu</a:t>
            </a:r>
            <a:r>
              <a:rPr lang="vi-VN" dirty="0"/>
              <a:t>ố</a:t>
            </a:r>
            <a:r>
              <a:rPr lang="nb-NO" dirty="0"/>
              <a:t>c gia, HN, 2001.</a:t>
            </a:r>
            <a:endParaRPr lang="pt-BR" dirty="0"/>
          </a:p>
          <a:p>
            <a:pPr algn="just"/>
            <a:r>
              <a:rPr lang="nb-NO" dirty="0"/>
              <a:t>Lê M</a:t>
            </a:r>
            <a:r>
              <a:rPr lang="vi-VN" dirty="0"/>
              <a:t>ậ</a:t>
            </a:r>
            <a:r>
              <a:rPr lang="nb-NO" dirty="0"/>
              <a:t>u Hãn: </a:t>
            </a:r>
            <a:r>
              <a:rPr lang="vi-VN" dirty="0"/>
              <a:t>Các Cương lĩnh cách mạ</a:t>
            </a:r>
            <a:r>
              <a:rPr lang="nb-NO" dirty="0"/>
              <a:t>ng c</a:t>
            </a:r>
            <a:r>
              <a:rPr lang="vi-VN" dirty="0"/>
              <a:t>ủ</a:t>
            </a:r>
            <a:r>
              <a:rPr lang="nb-NO" dirty="0"/>
              <a:t>a Đ</a:t>
            </a:r>
            <a:r>
              <a:rPr lang="vi-VN" dirty="0"/>
              <a:t>ả</a:t>
            </a:r>
            <a:r>
              <a:rPr lang="nb-NO" dirty="0"/>
              <a:t>ng C</a:t>
            </a:r>
            <a:r>
              <a:rPr lang="vi-VN" dirty="0"/>
              <a:t>ộ</a:t>
            </a:r>
            <a:r>
              <a:rPr lang="nb-NO" dirty="0"/>
              <a:t>ng s</a:t>
            </a:r>
            <a:r>
              <a:rPr lang="vi-VN" dirty="0"/>
              <a:t>ả</a:t>
            </a:r>
            <a:r>
              <a:rPr lang="nb-NO" dirty="0"/>
              <a:t>n Vi</a:t>
            </a:r>
            <a:r>
              <a:rPr lang="vi-VN" dirty="0"/>
              <a:t>ệ</a:t>
            </a:r>
            <a:r>
              <a:rPr lang="pl-PL" dirty="0"/>
              <a:t>t Nam, Nxb. Chính tr</a:t>
            </a:r>
            <a:r>
              <a:rPr lang="vi-VN" dirty="0"/>
              <a:t>ị</a:t>
            </a:r>
            <a:r>
              <a:rPr lang="nb-NO" dirty="0"/>
              <a:t> qu</a:t>
            </a:r>
            <a:r>
              <a:rPr lang="vi-VN" dirty="0"/>
              <a:t>ố</a:t>
            </a:r>
            <a:r>
              <a:rPr lang="nb-NO" dirty="0"/>
              <a:t>c gia, H.2010.</a:t>
            </a:r>
            <a:endParaRPr lang="pt-BR" dirty="0"/>
          </a:p>
          <a:p>
            <a:endParaRPr lang="en-US" dirty="0"/>
          </a:p>
        </p:txBody>
      </p:sp>
      <p:sp>
        <p:nvSpPr>
          <p:cNvPr id="4" name="Slide Number Placeholder 3">
            <a:extLst>
              <a:ext uri="{FF2B5EF4-FFF2-40B4-BE49-F238E27FC236}">
                <a16:creationId xmlns:a16="http://schemas.microsoft.com/office/drawing/2014/main" id="{54377E54-B32C-4C9C-BD87-446644DA207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1740876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5"/>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390" name="Google Shape;390;p35"/>
          <p:cNvSpPr txBox="1">
            <a:spLocks noGrp="1"/>
          </p:cNvSpPr>
          <p:nvPr>
            <p:ph type="ctrTitle" idx="4294967295"/>
          </p:nvPr>
        </p:nvSpPr>
        <p:spPr>
          <a:xfrm>
            <a:off x="685799" y="1507150"/>
            <a:ext cx="7242349"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600" dirty="0">
                <a:solidFill>
                  <a:schemeClr val="accent1"/>
                </a:solidFill>
              </a:rPr>
              <a:t>Thank You!</a:t>
            </a:r>
            <a:endParaRPr sz="9600" dirty="0">
              <a:solidFill>
                <a:schemeClr val="accent1"/>
              </a:solidFill>
            </a:endParaRPr>
          </a:p>
        </p:txBody>
      </p:sp>
      <p:sp>
        <p:nvSpPr>
          <p:cNvPr id="391" name="Google Shape;391;p35"/>
          <p:cNvSpPr txBox="1">
            <a:spLocks noGrp="1"/>
          </p:cNvSpPr>
          <p:nvPr>
            <p:ph type="subTitle" idx="4294967295"/>
          </p:nvPr>
        </p:nvSpPr>
        <p:spPr>
          <a:xfrm>
            <a:off x="685800" y="2860000"/>
            <a:ext cx="6593700" cy="193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endParaRPr sz="3600" b="1" dirty="0"/>
          </a:p>
        </p:txBody>
      </p:sp>
      <p:sp>
        <p:nvSpPr>
          <p:cNvPr id="392" name="Google Shape;392;p35"/>
          <p:cNvSpPr/>
          <p:nvPr/>
        </p:nvSpPr>
        <p:spPr>
          <a:xfrm>
            <a:off x="8076243" y="264315"/>
            <a:ext cx="798007" cy="72583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2307989" y="551641"/>
            <a:ext cx="4930944" cy="713447"/>
            <a:chOff x="0" y="0"/>
            <a:chExt cx="3952468" cy="386602"/>
          </a:xfrm>
          <a:solidFill>
            <a:schemeClr val="accent1">
              <a:lumMod val="60000"/>
              <a:lumOff val="40000"/>
            </a:schemeClr>
          </a:solidFill>
        </p:grpSpPr>
        <p:sp>
          <p:nvSpPr>
            <p:cNvPr id="12" name="Freeform 12"/>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grpFill/>
          </p:spPr>
        </p:sp>
      </p:grpSp>
      <p:sp>
        <p:nvSpPr>
          <p:cNvPr id="13" name="TextBox 13"/>
          <p:cNvSpPr txBox="1"/>
          <p:nvPr/>
        </p:nvSpPr>
        <p:spPr>
          <a:xfrm>
            <a:off x="2399691" y="751929"/>
            <a:ext cx="4641767" cy="369332"/>
          </a:xfrm>
          <a:prstGeom prst="rect">
            <a:avLst/>
          </a:prstGeom>
        </p:spPr>
        <p:txBody>
          <a:bodyPr wrap="square" lIns="0" tIns="0" rIns="0" bIns="0" rtlCol="0" anchor="t">
            <a:spAutoFit/>
          </a:bodyPr>
          <a:lstStyle/>
          <a:p>
            <a:pPr algn="ctr"/>
            <a:r>
              <a:rPr lang="en-US" sz="2400" dirty="0" err="1">
                <a:latin typeface="Lucida Handwriting" panose="03010101010101010101" pitchFamily="66" charset="0"/>
              </a:rPr>
              <a:t>Các</a:t>
            </a:r>
            <a:r>
              <a:rPr lang="en-US" sz="2400" dirty="0">
                <a:latin typeface="Lucida Handwriting" panose="03010101010101010101" pitchFamily="66" charset="0"/>
              </a:rPr>
              <a:t> </a:t>
            </a:r>
            <a:r>
              <a:rPr lang="en-US" sz="2400" dirty="0" err="1">
                <a:latin typeface="Lucida Handwriting" panose="03010101010101010101" pitchFamily="66" charset="0"/>
              </a:rPr>
              <a:t>tổ</a:t>
            </a:r>
            <a:r>
              <a:rPr lang="en-US" sz="2400" dirty="0">
                <a:latin typeface="Lucida Handwriting" panose="03010101010101010101" pitchFamily="66" charset="0"/>
              </a:rPr>
              <a:t> </a:t>
            </a:r>
            <a:r>
              <a:rPr lang="en-US" sz="2400" dirty="0" err="1">
                <a:latin typeface="Lucida Handwriting" panose="03010101010101010101" pitchFamily="66" charset="0"/>
              </a:rPr>
              <a:t>chức</a:t>
            </a:r>
            <a:r>
              <a:rPr lang="en-US" sz="2400" dirty="0">
                <a:latin typeface="Lucida Handwriting" panose="03010101010101010101" pitchFamily="66" charset="0"/>
              </a:rPr>
              <a:t> </a:t>
            </a:r>
            <a:r>
              <a:rPr lang="en-US" sz="2400" dirty="0" err="1">
                <a:latin typeface="Lucida Handwriting" panose="03010101010101010101" pitchFamily="66" charset="0"/>
              </a:rPr>
              <a:t>cộng</a:t>
            </a:r>
            <a:r>
              <a:rPr lang="en-US" sz="2400" dirty="0">
                <a:latin typeface="Lucida Handwriting" panose="03010101010101010101" pitchFamily="66" charset="0"/>
              </a:rPr>
              <a:t> </a:t>
            </a:r>
            <a:r>
              <a:rPr lang="en-US" sz="2400" dirty="0" err="1">
                <a:latin typeface="Lucida Handwriting" panose="03010101010101010101" pitchFamily="66" charset="0"/>
              </a:rPr>
              <a:t>sản</a:t>
            </a:r>
            <a:r>
              <a:rPr lang="en-US" sz="2400" dirty="0">
                <a:latin typeface="Lucida Handwriting" panose="03010101010101010101" pitchFamily="66" charset="0"/>
              </a:rPr>
              <a:t> ra </a:t>
            </a:r>
            <a:r>
              <a:rPr lang="en-US" sz="2400" dirty="0" err="1">
                <a:latin typeface="Lucida Handwriting" panose="03010101010101010101" pitchFamily="66" charset="0"/>
              </a:rPr>
              <a:t>đời</a:t>
            </a:r>
            <a:endParaRPr lang="en-US" sz="2400" dirty="0">
              <a:latin typeface="Lucida Handwriting" panose="03010101010101010101" pitchFamily="66" charset="0"/>
            </a:endParaRPr>
          </a:p>
        </p:txBody>
      </p:sp>
      <p:pic>
        <p:nvPicPr>
          <p:cNvPr id="24" name="Picture 24"/>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1102714">
            <a:off x="430361" y="28952"/>
            <a:ext cx="1324464" cy="525484"/>
          </a:xfrm>
          <a:prstGeom prst="rect">
            <a:avLst/>
          </a:prstGeom>
        </p:spPr>
      </p:pic>
      <p:pic>
        <p:nvPicPr>
          <p:cNvPr id="27" name="Picture 26">
            <a:extLst>
              <a:ext uri="{FF2B5EF4-FFF2-40B4-BE49-F238E27FC236}">
                <a16:creationId xmlns:a16="http://schemas.microsoft.com/office/drawing/2014/main" id="{14F34149-7D7D-4B5A-9C92-FF2E1597B4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5796" b="6594"/>
          <a:stretch/>
        </p:blipFill>
        <p:spPr>
          <a:xfrm>
            <a:off x="1156122" y="2782308"/>
            <a:ext cx="6858000" cy="190685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a:extLst>
              <a:ext uri="{FF2B5EF4-FFF2-40B4-BE49-F238E27FC236}">
                <a16:creationId xmlns:a16="http://schemas.microsoft.com/office/drawing/2014/main" id="{DD593E28-A777-4B1A-BAF0-C265082280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968" y="1356860"/>
            <a:ext cx="2473931" cy="142544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a:extLst>
              <a:ext uri="{FF2B5EF4-FFF2-40B4-BE49-F238E27FC236}">
                <a16:creationId xmlns:a16="http://schemas.microsoft.com/office/drawing/2014/main" id="{C3A11280-F9F4-44E4-AB6E-0E26561ED3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3889" y="1472738"/>
            <a:ext cx="2593857" cy="140508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9">
            <a:extLst>
              <a:ext uri="{FF2B5EF4-FFF2-40B4-BE49-F238E27FC236}">
                <a16:creationId xmlns:a16="http://schemas.microsoft.com/office/drawing/2014/main" id="{0FDA5EEE-5D98-48AA-AAE9-B6F1BED5DEC5}"/>
              </a:ext>
            </a:extLst>
          </p:cNvPr>
          <p:cNvPicPr>
            <a:picLocks noChangeAspect="1"/>
          </p:cNvPicPr>
          <p:nvPr/>
        </p:nvPicPr>
        <p:blipFill>
          <a:blip r:embed="rId7"/>
          <a:stretch>
            <a:fillRect/>
          </a:stretch>
        </p:blipFill>
        <p:spPr>
          <a:xfrm>
            <a:off x="8051625" y="187704"/>
            <a:ext cx="679558" cy="592914"/>
          </a:xfrm>
          <a:prstGeom prst="rect">
            <a:avLst/>
          </a:prstGeom>
        </p:spPr>
      </p:pic>
    </p:spTree>
    <p:extLst>
      <p:ext uri="{BB962C8B-B14F-4D97-AF65-F5344CB8AC3E}">
        <p14:creationId xmlns:p14="http://schemas.microsoft.com/office/powerpoint/2010/main" val="3834584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78" descr="TRINH DINH CUU">
            <a:extLst>
              <a:ext uri="{FF2B5EF4-FFF2-40B4-BE49-F238E27FC236}">
                <a16:creationId xmlns:a16="http://schemas.microsoft.com/office/drawing/2014/main" id="{74549C02-6A03-47A9-9849-70C7F2F64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714501"/>
            <a:ext cx="1295400" cy="1413272"/>
          </a:xfrm>
          <a:prstGeom prst="rect">
            <a:avLst/>
          </a:prstGeom>
          <a:noFill/>
          <a:ln w="50800">
            <a:solidFill>
              <a:srgbClr val="000080"/>
            </a:solidFill>
            <a:miter lim="800000"/>
            <a:headEnd/>
            <a:tailEnd/>
          </a:ln>
          <a:extLst>
            <a:ext uri="{909E8E84-426E-40DD-AFC4-6F175D3DCCD1}">
              <a14:hiddenFill xmlns:a14="http://schemas.microsoft.com/office/drawing/2010/main">
                <a:solidFill>
                  <a:srgbClr val="FFFFFF"/>
                </a:solidFill>
              </a14:hiddenFill>
            </a:ext>
          </a:extLst>
        </p:spPr>
      </p:pic>
      <p:pic>
        <p:nvPicPr>
          <p:cNvPr id="46084" name="Picture 79" descr="NGUYEN DUC CANH">
            <a:extLst>
              <a:ext uri="{FF2B5EF4-FFF2-40B4-BE49-F238E27FC236}">
                <a16:creationId xmlns:a16="http://schemas.microsoft.com/office/drawing/2014/main" id="{6E479253-9C7D-427C-9D9C-98CCEA722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486150"/>
            <a:ext cx="1344216" cy="1416844"/>
          </a:xfrm>
          <a:prstGeom prst="rect">
            <a:avLst/>
          </a:prstGeom>
          <a:noFill/>
          <a:ln w="50800">
            <a:solidFill>
              <a:srgbClr val="000080"/>
            </a:solidFill>
            <a:miter lim="800000"/>
            <a:headEnd/>
            <a:tailEnd/>
          </a:ln>
          <a:extLst>
            <a:ext uri="{909E8E84-426E-40DD-AFC4-6F175D3DCCD1}">
              <a14:hiddenFill xmlns:a14="http://schemas.microsoft.com/office/drawing/2010/main">
                <a:solidFill>
                  <a:srgbClr val="FFFFFF"/>
                </a:solidFill>
              </a14:hiddenFill>
            </a:ext>
          </a:extLst>
        </p:spPr>
      </p:pic>
      <p:pic>
        <p:nvPicPr>
          <p:cNvPr id="46085" name="Picture 80" descr="CHAU VAN LIEM">
            <a:extLst>
              <a:ext uri="{FF2B5EF4-FFF2-40B4-BE49-F238E27FC236}">
                <a16:creationId xmlns:a16="http://schemas.microsoft.com/office/drawing/2014/main" id="{87E7A712-D211-4B75-B3CC-4BC56C280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3486150"/>
            <a:ext cx="1170385" cy="1407319"/>
          </a:xfrm>
          <a:prstGeom prst="rect">
            <a:avLst/>
          </a:prstGeom>
          <a:noFill/>
          <a:ln w="50800">
            <a:solidFill>
              <a:srgbClr val="000080"/>
            </a:solidFill>
            <a:miter lim="800000"/>
            <a:headEnd/>
            <a:tailEnd/>
          </a:ln>
          <a:extLst>
            <a:ext uri="{909E8E84-426E-40DD-AFC4-6F175D3DCCD1}">
              <a14:hiddenFill xmlns:a14="http://schemas.microsoft.com/office/drawing/2010/main">
                <a:solidFill>
                  <a:srgbClr val="FFFFFF"/>
                </a:solidFill>
              </a14:hiddenFill>
            </a:ext>
          </a:extLst>
        </p:spPr>
      </p:pic>
      <p:pic>
        <p:nvPicPr>
          <p:cNvPr id="46086" name="Picture 81" descr="NGUYEN THIEU">
            <a:extLst>
              <a:ext uri="{FF2B5EF4-FFF2-40B4-BE49-F238E27FC236}">
                <a16:creationId xmlns:a16="http://schemas.microsoft.com/office/drawing/2014/main" id="{BDEA67FB-0609-4A51-922D-0A5AF7D2C4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1714500"/>
            <a:ext cx="1208485" cy="1371600"/>
          </a:xfrm>
          <a:prstGeom prst="rect">
            <a:avLst/>
          </a:prstGeom>
          <a:noFill/>
          <a:ln w="57150">
            <a:solidFill>
              <a:srgbClr val="000080"/>
            </a:solidFill>
            <a:miter lim="800000"/>
            <a:headEnd/>
            <a:tailEnd/>
          </a:ln>
          <a:extLst>
            <a:ext uri="{909E8E84-426E-40DD-AFC4-6F175D3DCCD1}">
              <a14:hiddenFill xmlns:a14="http://schemas.microsoft.com/office/drawing/2010/main">
                <a:solidFill>
                  <a:srgbClr val="FFFFFF"/>
                </a:solidFill>
              </a14:hiddenFill>
            </a:ext>
          </a:extLst>
        </p:spPr>
      </p:pic>
      <p:pic>
        <p:nvPicPr>
          <p:cNvPr id="46087" name="Picture 82" descr="HOI NGHI THANH LAP DANG">
            <a:extLst>
              <a:ext uri="{FF2B5EF4-FFF2-40B4-BE49-F238E27FC236}">
                <a16:creationId xmlns:a16="http://schemas.microsoft.com/office/drawing/2014/main" id="{00C84F54-D07F-4758-A265-83A89CEB13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6290"/>
          <a:stretch>
            <a:fillRect/>
          </a:stretch>
        </p:blipFill>
        <p:spPr bwMode="auto">
          <a:xfrm>
            <a:off x="3429000" y="1600200"/>
            <a:ext cx="2971800" cy="1626394"/>
          </a:xfrm>
          <a:prstGeom prst="rect">
            <a:avLst/>
          </a:prstGeom>
          <a:noFill/>
          <a:ln w="57150">
            <a:solidFill>
              <a:srgbClr val="CC0000"/>
            </a:solidFill>
            <a:miter lim="800000"/>
            <a:headEnd/>
            <a:tailEnd/>
          </a:ln>
          <a:extLst>
            <a:ext uri="{909E8E84-426E-40DD-AFC4-6F175D3DCCD1}">
              <a14:hiddenFill xmlns:a14="http://schemas.microsoft.com/office/drawing/2010/main">
                <a:solidFill>
                  <a:srgbClr val="FFFFFF"/>
                </a:solidFill>
              </a14:hiddenFill>
            </a:ext>
          </a:extLst>
        </p:spPr>
      </p:pic>
      <p:pic>
        <p:nvPicPr>
          <p:cNvPr id="46088" name="Picture 83" descr="NAQ o TQ">
            <a:extLst>
              <a:ext uri="{FF2B5EF4-FFF2-40B4-BE49-F238E27FC236}">
                <a16:creationId xmlns:a16="http://schemas.microsoft.com/office/drawing/2014/main" id="{6237BB4F-B4C0-42E0-8D0C-5F3BC52B40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3371850"/>
            <a:ext cx="1939529" cy="1771650"/>
          </a:xfrm>
          <a:prstGeom prst="rect">
            <a:avLst/>
          </a:prstGeom>
          <a:noFill/>
          <a:ln w="50800">
            <a:solidFill>
              <a:srgbClr val="000080"/>
            </a:solidFill>
            <a:miter lim="800000"/>
            <a:headEnd/>
            <a:tailEnd/>
          </a:ln>
          <a:extLst>
            <a:ext uri="{909E8E84-426E-40DD-AFC4-6F175D3DCCD1}">
              <a14:hiddenFill xmlns:a14="http://schemas.microsoft.com/office/drawing/2010/main">
                <a:solidFill>
                  <a:srgbClr val="FFFFFF"/>
                </a:solidFill>
              </a14:hiddenFill>
            </a:ext>
          </a:extLst>
        </p:spPr>
      </p:pic>
      <p:grpSp>
        <p:nvGrpSpPr>
          <p:cNvPr id="11" name="Group 11">
            <a:extLst>
              <a:ext uri="{FF2B5EF4-FFF2-40B4-BE49-F238E27FC236}">
                <a16:creationId xmlns:a16="http://schemas.microsoft.com/office/drawing/2014/main" id="{FA0BF0D8-A58D-4CFD-89CD-2FFE83FAD887}"/>
              </a:ext>
            </a:extLst>
          </p:cNvPr>
          <p:cNvGrpSpPr/>
          <p:nvPr/>
        </p:nvGrpSpPr>
        <p:grpSpPr>
          <a:xfrm>
            <a:off x="2307989" y="551641"/>
            <a:ext cx="4930944" cy="713447"/>
            <a:chOff x="0" y="0"/>
            <a:chExt cx="3952468" cy="386602"/>
          </a:xfrm>
          <a:solidFill>
            <a:schemeClr val="accent1">
              <a:lumMod val="60000"/>
              <a:lumOff val="40000"/>
            </a:schemeClr>
          </a:solidFill>
        </p:grpSpPr>
        <p:sp>
          <p:nvSpPr>
            <p:cNvPr id="12" name="Freeform 12">
              <a:extLst>
                <a:ext uri="{FF2B5EF4-FFF2-40B4-BE49-F238E27FC236}">
                  <a16:creationId xmlns:a16="http://schemas.microsoft.com/office/drawing/2014/main" id="{86D4F711-B4D0-4CA3-AF31-379847AF1D80}"/>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grpFill/>
          </p:spPr>
        </p:sp>
      </p:grpSp>
      <p:sp>
        <p:nvSpPr>
          <p:cNvPr id="13" name="TextBox 13">
            <a:extLst>
              <a:ext uri="{FF2B5EF4-FFF2-40B4-BE49-F238E27FC236}">
                <a16:creationId xmlns:a16="http://schemas.microsoft.com/office/drawing/2014/main" id="{31ED0429-91ED-4D91-AF31-5960D7F20D33}"/>
              </a:ext>
            </a:extLst>
          </p:cNvPr>
          <p:cNvSpPr txBox="1"/>
          <p:nvPr/>
        </p:nvSpPr>
        <p:spPr>
          <a:xfrm>
            <a:off x="2399691" y="751929"/>
            <a:ext cx="4641767" cy="369332"/>
          </a:xfrm>
          <a:prstGeom prst="rect">
            <a:avLst/>
          </a:prstGeom>
        </p:spPr>
        <p:txBody>
          <a:bodyPr wrap="square" lIns="0" tIns="0" rIns="0" bIns="0" rtlCol="0" anchor="t">
            <a:spAutoFit/>
          </a:bodyPr>
          <a:lstStyle/>
          <a:p>
            <a:pPr algn="ctr"/>
            <a:r>
              <a:rPr lang="en-US" sz="2400" dirty="0" err="1">
                <a:latin typeface="Lucida Handwriting" panose="03010101010101010101" pitchFamily="66" charset="0"/>
              </a:rPr>
              <a:t>Hội</a:t>
            </a:r>
            <a:r>
              <a:rPr lang="en-US" sz="2400" dirty="0">
                <a:latin typeface="Lucida Handwriting" panose="03010101010101010101" pitchFamily="66" charset="0"/>
              </a:rPr>
              <a:t> </a:t>
            </a:r>
            <a:r>
              <a:rPr lang="en-US" sz="2400" dirty="0" err="1">
                <a:latin typeface="Lucida Handwriting" panose="03010101010101010101" pitchFamily="66" charset="0"/>
              </a:rPr>
              <a:t>nghị</a:t>
            </a:r>
            <a:r>
              <a:rPr lang="en-US" sz="2400" dirty="0">
                <a:latin typeface="Lucida Handwriting" panose="03010101010101010101" pitchFamily="66" charset="0"/>
              </a:rPr>
              <a:t> </a:t>
            </a:r>
            <a:r>
              <a:rPr lang="en-US" sz="2400" dirty="0" err="1">
                <a:latin typeface="Lucida Handwriting" panose="03010101010101010101" pitchFamily="66" charset="0"/>
              </a:rPr>
              <a:t>thành</a:t>
            </a:r>
            <a:r>
              <a:rPr lang="en-US" sz="2400" dirty="0">
                <a:latin typeface="Lucida Handwriting" panose="03010101010101010101" pitchFamily="66" charset="0"/>
              </a:rPr>
              <a:t> </a:t>
            </a:r>
            <a:r>
              <a:rPr lang="en-US" sz="2400" dirty="0" err="1">
                <a:latin typeface="Lucida Handwriting" panose="03010101010101010101" pitchFamily="66" charset="0"/>
              </a:rPr>
              <a:t>lập</a:t>
            </a:r>
            <a:r>
              <a:rPr lang="en-US" sz="2400" dirty="0">
                <a:latin typeface="Lucida Handwriting" panose="03010101010101010101" pitchFamily="66" charset="0"/>
              </a:rPr>
              <a:t> </a:t>
            </a:r>
            <a:r>
              <a:rPr lang="en-US" sz="2400" dirty="0" err="1">
                <a:latin typeface="Lucida Handwriting" panose="03010101010101010101" pitchFamily="66" charset="0"/>
              </a:rPr>
              <a:t>Đảng</a:t>
            </a:r>
            <a:endParaRPr lang="en-US" sz="2400" dirty="0">
              <a:latin typeface="Lucida Handwriting" panose="03010101010101010101" pitchFamily="66" charset="0"/>
            </a:endParaRPr>
          </a:p>
        </p:txBody>
      </p:sp>
      <p:pic>
        <p:nvPicPr>
          <p:cNvPr id="14" name="Picture 13">
            <a:extLst>
              <a:ext uri="{FF2B5EF4-FFF2-40B4-BE49-F238E27FC236}">
                <a16:creationId xmlns:a16="http://schemas.microsoft.com/office/drawing/2014/main" id="{5E56415D-2679-4711-BF95-D398262CC80E}"/>
              </a:ext>
            </a:extLst>
          </p:cNvPr>
          <p:cNvPicPr>
            <a:picLocks noChangeAspect="1"/>
          </p:cNvPicPr>
          <p:nvPr/>
        </p:nvPicPr>
        <p:blipFill>
          <a:blip r:embed="rId8"/>
          <a:stretch>
            <a:fillRect/>
          </a:stretch>
        </p:blipFill>
        <p:spPr>
          <a:xfrm>
            <a:off x="8051625" y="187704"/>
            <a:ext cx="679558" cy="592914"/>
          </a:xfrm>
          <a:prstGeom prst="rect">
            <a:avLst/>
          </a:prstGeom>
        </p:spPr>
      </p:pic>
    </p:spTree>
    <p:extLst>
      <p:ext uri="{BB962C8B-B14F-4D97-AF65-F5344CB8AC3E}">
        <p14:creationId xmlns:p14="http://schemas.microsoft.com/office/powerpoint/2010/main" val="63780448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46083"/>
                                        </p:tgtEl>
                                        <p:attrNameLst>
                                          <p:attrName>style.visibility</p:attrName>
                                        </p:attrNameLst>
                                      </p:cBhvr>
                                      <p:to>
                                        <p:strVal val="visible"/>
                                      </p:to>
                                    </p:set>
                                    <p:anim to="" calcmode="lin" valueType="num">
                                      <p:cBhvr>
                                        <p:cTn id="7" dur="1" fill="hold"/>
                                        <p:tgtEl>
                                          <p:spTgt spid="46083"/>
                                        </p:tgtEl>
                                        <p:attrNameLst>
                                          <p:attrName/>
                                        </p:attrNameLst>
                                      </p:cBhvr>
                                    </p:anim>
                                  </p:childTnLst>
                                </p:cTn>
                              </p:par>
                              <p:par>
                                <p:cTn id="8" presetID="24" presetClass="entr" presetSubtype="0" fill="hold" nodeType="withEffect">
                                  <p:stCondLst>
                                    <p:cond delay="0"/>
                                  </p:stCondLst>
                                  <p:childTnLst>
                                    <p:set>
                                      <p:cBhvr>
                                        <p:cTn id="9" dur="1" fill="hold">
                                          <p:stCondLst>
                                            <p:cond delay="0"/>
                                          </p:stCondLst>
                                        </p:cTn>
                                        <p:tgtEl>
                                          <p:spTgt spid="46084"/>
                                        </p:tgtEl>
                                        <p:attrNameLst>
                                          <p:attrName>style.visibility</p:attrName>
                                        </p:attrNameLst>
                                      </p:cBhvr>
                                      <p:to>
                                        <p:strVal val="visible"/>
                                      </p:to>
                                    </p:set>
                                    <p:anim to="" calcmode="lin" valueType="num">
                                      <p:cBhvr>
                                        <p:cTn id="10" dur="1" fill="hold"/>
                                        <p:tgtEl>
                                          <p:spTgt spid="46084"/>
                                        </p:tgtEl>
                                        <p:attrNameLst>
                                          <p:attrName/>
                                        </p:attrNameLst>
                                      </p:cBhvr>
                                    </p:anim>
                                  </p:childTnLst>
                                </p:cTn>
                              </p:par>
                              <p:par>
                                <p:cTn id="11" presetID="24" presetClass="entr" presetSubtype="0" fill="hold" nodeType="withEffect">
                                  <p:stCondLst>
                                    <p:cond delay="0"/>
                                  </p:stCondLst>
                                  <p:childTnLst>
                                    <p:set>
                                      <p:cBhvr>
                                        <p:cTn id="12" dur="1" fill="hold">
                                          <p:stCondLst>
                                            <p:cond delay="0"/>
                                          </p:stCondLst>
                                        </p:cTn>
                                        <p:tgtEl>
                                          <p:spTgt spid="46085"/>
                                        </p:tgtEl>
                                        <p:attrNameLst>
                                          <p:attrName>style.visibility</p:attrName>
                                        </p:attrNameLst>
                                      </p:cBhvr>
                                      <p:to>
                                        <p:strVal val="visible"/>
                                      </p:to>
                                    </p:set>
                                    <p:anim to="" calcmode="lin" valueType="num">
                                      <p:cBhvr>
                                        <p:cTn id="13" dur="1" fill="hold"/>
                                        <p:tgtEl>
                                          <p:spTgt spid="46085"/>
                                        </p:tgtEl>
                                        <p:attrNameLst>
                                          <p:attrName/>
                                        </p:attrNameLst>
                                      </p:cBhvr>
                                    </p:anim>
                                  </p:childTnLst>
                                </p:cTn>
                              </p:par>
                              <p:par>
                                <p:cTn id="14" presetID="24" presetClass="entr" presetSubtype="0" fill="hold" nodeType="withEffect">
                                  <p:stCondLst>
                                    <p:cond delay="0"/>
                                  </p:stCondLst>
                                  <p:childTnLst>
                                    <p:set>
                                      <p:cBhvr>
                                        <p:cTn id="15" dur="1" fill="hold">
                                          <p:stCondLst>
                                            <p:cond delay="0"/>
                                          </p:stCondLst>
                                        </p:cTn>
                                        <p:tgtEl>
                                          <p:spTgt spid="46086"/>
                                        </p:tgtEl>
                                        <p:attrNameLst>
                                          <p:attrName>style.visibility</p:attrName>
                                        </p:attrNameLst>
                                      </p:cBhvr>
                                      <p:to>
                                        <p:strVal val="visible"/>
                                      </p:to>
                                    </p:set>
                                    <p:anim to="" calcmode="lin" valueType="num">
                                      <p:cBhvr>
                                        <p:cTn id="16" dur="1" fill="hold"/>
                                        <p:tgtEl>
                                          <p:spTgt spid="46086"/>
                                        </p:tgtEl>
                                        <p:attrNameLst>
                                          <p:attrName/>
                                        </p:attrNameLst>
                                      </p:cBhvr>
                                    </p:anim>
                                  </p:childTnLst>
                                </p:cTn>
                              </p:par>
                              <p:par>
                                <p:cTn id="17" presetID="24" presetClass="entr" presetSubtype="0" fill="hold" nodeType="withEffect">
                                  <p:stCondLst>
                                    <p:cond delay="0"/>
                                  </p:stCondLst>
                                  <p:childTnLst>
                                    <p:set>
                                      <p:cBhvr>
                                        <p:cTn id="18" dur="1" fill="hold">
                                          <p:stCondLst>
                                            <p:cond delay="0"/>
                                          </p:stCondLst>
                                        </p:cTn>
                                        <p:tgtEl>
                                          <p:spTgt spid="46087"/>
                                        </p:tgtEl>
                                        <p:attrNameLst>
                                          <p:attrName>style.visibility</p:attrName>
                                        </p:attrNameLst>
                                      </p:cBhvr>
                                      <p:to>
                                        <p:strVal val="visible"/>
                                      </p:to>
                                    </p:set>
                                    <p:anim to="" calcmode="lin" valueType="num">
                                      <p:cBhvr>
                                        <p:cTn id="19" dur="1" fill="hold"/>
                                        <p:tgtEl>
                                          <p:spTgt spid="46087"/>
                                        </p:tgtEl>
                                        <p:attrNameLst>
                                          <p:attrName/>
                                        </p:attrNameLst>
                                      </p:cBhvr>
                                    </p:anim>
                                  </p:childTnLst>
                                </p:cTn>
                              </p:par>
                              <p:par>
                                <p:cTn id="20" presetID="24" presetClass="entr" presetSubtype="0" fill="hold" nodeType="withEffect">
                                  <p:stCondLst>
                                    <p:cond delay="0"/>
                                  </p:stCondLst>
                                  <p:childTnLst>
                                    <p:set>
                                      <p:cBhvr>
                                        <p:cTn id="21" dur="1" fill="hold">
                                          <p:stCondLst>
                                            <p:cond delay="0"/>
                                          </p:stCondLst>
                                        </p:cTn>
                                        <p:tgtEl>
                                          <p:spTgt spid="46088"/>
                                        </p:tgtEl>
                                        <p:attrNameLst>
                                          <p:attrName>style.visibility</p:attrName>
                                        </p:attrNameLst>
                                      </p:cBhvr>
                                      <p:to>
                                        <p:strVal val="visible"/>
                                      </p:to>
                                    </p:set>
                                    <p:anim to="" calcmode="lin" valueType="num">
                                      <p:cBhvr>
                                        <p:cTn id="22" dur="1" fill="hold"/>
                                        <p:tgtEl>
                                          <p:spTgt spid="4608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011C421C-9B83-4AB6-8025-BB014F0FE38C}"/>
              </a:ext>
            </a:extLst>
          </p:cNvPr>
          <p:cNvGraphicFramePr>
            <a:graphicFrameLocks noGrp="1"/>
          </p:cNvGraphicFramePr>
          <p:nvPr>
            <p:ph sz="half" idx="1"/>
            <p:extLst/>
          </p:nvPr>
        </p:nvGraphicFramePr>
        <p:xfrm>
          <a:off x="776014" y="939753"/>
          <a:ext cx="3268448" cy="3947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3">
            <a:extLst>
              <a:ext uri="{FF2B5EF4-FFF2-40B4-BE49-F238E27FC236}">
                <a16:creationId xmlns:a16="http://schemas.microsoft.com/office/drawing/2014/main" id="{94AF18BA-2AAB-4258-909C-719301C9C10E}"/>
              </a:ext>
            </a:extLst>
          </p:cNvPr>
          <p:cNvSpPr>
            <a:spLocks noGrp="1"/>
          </p:cNvSpPr>
          <p:nvPr>
            <p:ph sz="half" idx="2"/>
          </p:nvPr>
        </p:nvSpPr>
        <p:spPr>
          <a:xfrm>
            <a:off x="4325541" y="1397794"/>
            <a:ext cx="4728024" cy="3280360"/>
          </a:xfrm>
          <a:solidFill>
            <a:schemeClr val="bg1"/>
          </a:solidFill>
          <a:ln>
            <a:solidFill>
              <a:schemeClr val="accent1">
                <a:lumMod val="75000"/>
              </a:schemeClr>
            </a:solidFill>
          </a:ln>
        </p:spPr>
        <p:txBody>
          <a:bodyPr rtlCol="0">
            <a:normAutofit/>
          </a:bodyPr>
          <a:lstStyle/>
          <a:p>
            <a:pPr>
              <a:buFont typeface="Wingdings 3" charset="2"/>
              <a:buChar char=""/>
              <a:defRPr/>
            </a:pPr>
            <a:r>
              <a:rPr lang="en-US" dirty="0">
                <a:latin typeface="Raleway Light" pitchFamily="2" charset="0"/>
              </a:rPr>
              <a:t>Nội dung:</a:t>
            </a:r>
          </a:p>
          <a:p>
            <a:pPr>
              <a:buFont typeface="Wingdings" panose="05000000000000000000" pitchFamily="2" charset="2"/>
              <a:buChar char="Ø"/>
              <a:defRPr/>
            </a:pPr>
            <a:r>
              <a:rPr lang="en-US" altLang="en-US" dirty="0">
                <a:latin typeface="Raleway Light" pitchFamily="2" charset="0"/>
              </a:rPr>
              <a:t>Bãi bỏ những thành kiến xung đột, thống nhất các tổ chức Đảng.</a:t>
            </a:r>
          </a:p>
          <a:p>
            <a:pPr>
              <a:buFont typeface="Wingdings" panose="05000000000000000000" pitchFamily="2" charset="2"/>
              <a:buChar char="Ø"/>
              <a:defRPr/>
            </a:pPr>
            <a:r>
              <a:rPr lang="en-US" altLang="en-US" dirty="0">
                <a:latin typeface="Raleway Light" pitchFamily="2" charset="0"/>
              </a:rPr>
              <a:t>Lấy tên Đảng là ĐCSVN.</a:t>
            </a:r>
          </a:p>
          <a:p>
            <a:pPr>
              <a:buFont typeface="Wingdings" panose="05000000000000000000" pitchFamily="2" charset="2"/>
              <a:buChar char="Ø"/>
              <a:defRPr/>
            </a:pPr>
            <a:r>
              <a:rPr lang="en-US" altLang="en-US" dirty="0">
                <a:latin typeface="Raleway Light" pitchFamily="2" charset="0"/>
              </a:rPr>
              <a:t>Thảo ra chính cương và điều lệ sơ lược.</a:t>
            </a:r>
          </a:p>
          <a:p>
            <a:pPr>
              <a:buFont typeface="Wingdings" panose="05000000000000000000" pitchFamily="2" charset="2"/>
              <a:buChar char="Ø"/>
              <a:defRPr/>
            </a:pPr>
            <a:r>
              <a:rPr lang="en-US" altLang="en-US" dirty="0">
                <a:latin typeface="Raleway Light" pitchFamily="2" charset="0"/>
              </a:rPr>
              <a:t>Định ra kế hoạch thống nhất đất nước.</a:t>
            </a:r>
          </a:p>
          <a:p>
            <a:pPr>
              <a:buFont typeface="Wingdings" panose="05000000000000000000" pitchFamily="2" charset="2"/>
              <a:buChar char="Ø"/>
              <a:defRPr/>
            </a:pPr>
            <a:r>
              <a:rPr lang="en-US" altLang="en-US" dirty="0">
                <a:latin typeface="Raleway Light" pitchFamily="2" charset="0"/>
              </a:rPr>
              <a:t>Bầu ra BCH Trung ương lâm thời</a:t>
            </a:r>
          </a:p>
          <a:p>
            <a:pPr marL="0" indent="0">
              <a:buNone/>
              <a:defRPr/>
            </a:pPr>
            <a:endParaRPr lang="en-US" dirty="0">
              <a:latin typeface="Raleway Light" pitchFamily="2" charset="0"/>
            </a:endParaRPr>
          </a:p>
        </p:txBody>
      </p:sp>
      <p:grpSp>
        <p:nvGrpSpPr>
          <p:cNvPr id="7" name="Group 11">
            <a:extLst>
              <a:ext uri="{FF2B5EF4-FFF2-40B4-BE49-F238E27FC236}">
                <a16:creationId xmlns:a16="http://schemas.microsoft.com/office/drawing/2014/main" id="{2FE9D48C-874F-4683-8FE9-28EC1975745E}"/>
              </a:ext>
            </a:extLst>
          </p:cNvPr>
          <p:cNvGrpSpPr/>
          <p:nvPr/>
        </p:nvGrpSpPr>
        <p:grpSpPr>
          <a:xfrm>
            <a:off x="2287892" y="265058"/>
            <a:ext cx="4930944" cy="713447"/>
            <a:chOff x="0" y="0"/>
            <a:chExt cx="3952468" cy="386602"/>
          </a:xfrm>
          <a:solidFill>
            <a:schemeClr val="accent1">
              <a:lumMod val="60000"/>
              <a:lumOff val="40000"/>
            </a:schemeClr>
          </a:solidFill>
        </p:grpSpPr>
        <p:sp>
          <p:nvSpPr>
            <p:cNvPr id="8" name="Freeform 12">
              <a:extLst>
                <a:ext uri="{FF2B5EF4-FFF2-40B4-BE49-F238E27FC236}">
                  <a16:creationId xmlns:a16="http://schemas.microsoft.com/office/drawing/2014/main" id="{673EF366-8C58-4766-9459-CA1450431FDC}"/>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grpFill/>
          </p:spPr>
        </p:sp>
      </p:grpSp>
      <p:sp>
        <p:nvSpPr>
          <p:cNvPr id="9" name="TextBox 13">
            <a:extLst>
              <a:ext uri="{FF2B5EF4-FFF2-40B4-BE49-F238E27FC236}">
                <a16:creationId xmlns:a16="http://schemas.microsoft.com/office/drawing/2014/main" id="{B2DE82DE-A8A0-46B2-A7B1-BA00AE88FDD9}"/>
              </a:ext>
            </a:extLst>
          </p:cNvPr>
          <p:cNvSpPr txBox="1"/>
          <p:nvPr/>
        </p:nvSpPr>
        <p:spPr>
          <a:xfrm>
            <a:off x="2379594" y="465346"/>
            <a:ext cx="4641767" cy="369332"/>
          </a:xfrm>
          <a:prstGeom prst="rect">
            <a:avLst/>
          </a:prstGeom>
        </p:spPr>
        <p:txBody>
          <a:bodyPr wrap="square" lIns="0" tIns="0" rIns="0" bIns="0" rtlCol="0" anchor="t">
            <a:spAutoFit/>
          </a:bodyPr>
          <a:lstStyle/>
          <a:p>
            <a:pPr algn="ctr"/>
            <a:r>
              <a:rPr lang="en-US" sz="2400" dirty="0" err="1">
                <a:latin typeface="Lucida Handwriting" panose="03010101010101010101" pitchFamily="66" charset="0"/>
              </a:rPr>
              <a:t>Hội</a:t>
            </a:r>
            <a:r>
              <a:rPr lang="en-US" sz="2400" dirty="0">
                <a:latin typeface="Lucida Handwriting" panose="03010101010101010101" pitchFamily="66" charset="0"/>
              </a:rPr>
              <a:t> </a:t>
            </a:r>
            <a:r>
              <a:rPr lang="en-US" sz="2400" dirty="0" err="1">
                <a:latin typeface="Lucida Handwriting" panose="03010101010101010101" pitchFamily="66" charset="0"/>
              </a:rPr>
              <a:t>nghị</a:t>
            </a:r>
            <a:r>
              <a:rPr lang="en-US" sz="2400" dirty="0">
                <a:latin typeface="Lucida Handwriting" panose="03010101010101010101" pitchFamily="66" charset="0"/>
              </a:rPr>
              <a:t> </a:t>
            </a:r>
            <a:r>
              <a:rPr lang="en-US" sz="2400" dirty="0" err="1">
                <a:latin typeface="Lucida Handwriting" panose="03010101010101010101" pitchFamily="66" charset="0"/>
              </a:rPr>
              <a:t>thành</a:t>
            </a:r>
            <a:r>
              <a:rPr lang="en-US" sz="2400" dirty="0">
                <a:latin typeface="Lucida Handwriting" panose="03010101010101010101" pitchFamily="66" charset="0"/>
              </a:rPr>
              <a:t> </a:t>
            </a:r>
            <a:r>
              <a:rPr lang="en-US" sz="2400" dirty="0" err="1">
                <a:latin typeface="Lucida Handwriting" panose="03010101010101010101" pitchFamily="66" charset="0"/>
              </a:rPr>
              <a:t>lập</a:t>
            </a:r>
            <a:r>
              <a:rPr lang="en-US" sz="2400" dirty="0">
                <a:latin typeface="Lucida Handwriting" panose="03010101010101010101" pitchFamily="66" charset="0"/>
              </a:rPr>
              <a:t> </a:t>
            </a:r>
            <a:r>
              <a:rPr lang="en-US" sz="2400" dirty="0" err="1">
                <a:latin typeface="Lucida Handwriting" panose="03010101010101010101" pitchFamily="66" charset="0"/>
              </a:rPr>
              <a:t>Đảng</a:t>
            </a:r>
            <a:endParaRPr lang="en-US" sz="2400" dirty="0">
              <a:latin typeface="Lucida Handwriting" panose="03010101010101010101" pitchFamily="66" charset="0"/>
            </a:endParaRPr>
          </a:p>
        </p:txBody>
      </p:sp>
      <p:pic>
        <p:nvPicPr>
          <p:cNvPr id="10" name="Picture 9">
            <a:extLst>
              <a:ext uri="{FF2B5EF4-FFF2-40B4-BE49-F238E27FC236}">
                <a16:creationId xmlns:a16="http://schemas.microsoft.com/office/drawing/2014/main" id="{F22E90CC-39DC-4169-AD74-3E456AC6517C}"/>
              </a:ext>
            </a:extLst>
          </p:cNvPr>
          <p:cNvPicPr>
            <a:picLocks noChangeAspect="1"/>
          </p:cNvPicPr>
          <p:nvPr/>
        </p:nvPicPr>
        <p:blipFill>
          <a:blip r:embed="rId7"/>
          <a:stretch>
            <a:fillRect/>
          </a:stretch>
        </p:blipFill>
        <p:spPr>
          <a:xfrm>
            <a:off x="8051625" y="187704"/>
            <a:ext cx="679558" cy="592914"/>
          </a:xfrm>
          <a:prstGeom prst="rect">
            <a:avLst/>
          </a:prstGeom>
        </p:spPr>
      </p:pic>
    </p:spTree>
    <p:extLst>
      <p:ext uri="{BB962C8B-B14F-4D97-AF65-F5344CB8AC3E}">
        <p14:creationId xmlns:p14="http://schemas.microsoft.com/office/powerpoint/2010/main" val="4076957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bg/>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4"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81F44C-AD34-440D-92B8-DBDA201CE34F}"/>
              </a:ext>
            </a:extLst>
          </p:cNvPr>
          <p:cNvSpPr txBox="1">
            <a:spLocks noChangeArrowheads="1"/>
          </p:cNvSpPr>
          <p:nvPr/>
        </p:nvSpPr>
        <p:spPr bwMode="auto">
          <a:xfrm>
            <a:off x="2045494" y="4598194"/>
            <a:ext cx="5339954" cy="386954"/>
          </a:xfrm>
          <a:prstGeom prst="rect">
            <a:avLst/>
          </a:prstGeom>
          <a:noFill/>
          <a:ln w="9525">
            <a:noFill/>
            <a:miter lim="800000"/>
            <a:headEnd/>
            <a:tailEnd/>
          </a:ln>
          <a:effectLst/>
        </p:spPr>
        <p:txBody>
          <a:bodyPr/>
          <a:lstStyle/>
          <a:p>
            <a:pPr>
              <a:lnSpc>
                <a:spcPct val="80000"/>
              </a:lnSpc>
              <a:spcBef>
                <a:spcPct val="20000"/>
              </a:spcBef>
              <a:buClr>
                <a:schemeClr val="hlink"/>
              </a:buClr>
              <a:defRPr/>
            </a:pPr>
            <a:r>
              <a:rPr lang="en-US" dirty="0"/>
              <a:t>Trích dẫn một số nội dung của cương lĩnh đầu tiên</a:t>
            </a:r>
          </a:p>
        </p:txBody>
      </p:sp>
      <p:sp>
        <p:nvSpPr>
          <p:cNvPr id="5" name="Rectangle 5">
            <a:extLst>
              <a:ext uri="{FF2B5EF4-FFF2-40B4-BE49-F238E27FC236}">
                <a16:creationId xmlns:a16="http://schemas.microsoft.com/office/drawing/2014/main" id="{88D8E623-532A-4076-9266-0AD2C2A21C8C}"/>
              </a:ext>
            </a:extLst>
          </p:cNvPr>
          <p:cNvSpPr>
            <a:spLocks noChangeArrowheads="1"/>
          </p:cNvSpPr>
          <p:nvPr/>
        </p:nvSpPr>
        <p:spPr bwMode="auto">
          <a:xfrm>
            <a:off x="452176" y="422032"/>
            <a:ext cx="4638937" cy="3446310"/>
          </a:xfrm>
          <a:prstGeom prst="rect">
            <a:avLst/>
          </a:prstGeom>
          <a:noFill/>
          <a:ln w="9525">
            <a:solidFill>
              <a:srgbClr val="009900"/>
            </a:solidFill>
            <a:miter lim="800000"/>
            <a:headEnd/>
            <a:tailEnd/>
          </a:ln>
          <a:effectLst/>
        </p:spPr>
        <p:txBody>
          <a:bodyPr tIns="102870"/>
          <a:lstStyle/>
          <a:p>
            <a:pPr>
              <a:defRPr/>
            </a:pPr>
            <a:r>
              <a:rPr lang="vi-VN" sz="1600" dirty="0">
                <a:latin typeface="Raleway Light" pitchFamily="2" charset="0"/>
              </a:rPr>
              <a:t>CHÁNH CƯƠNG VẮN TẮT CỦA ĐẢNG</a:t>
            </a:r>
          </a:p>
          <a:p>
            <a:pPr marL="400050" indent="-400050" algn="ctr">
              <a:lnSpc>
                <a:spcPct val="80000"/>
              </a:lnSpc>
              <a:spcBef>
                <a:spcPct val="20000"/>
              </a:spcBef>
              <a:buClr>
                <a:schemeClr val="hlink"/>
              </a:buClr>
              <a:defRPr/>
            </a:pPr>
            <a:endParaRPr lang="en-US" sz="1600" dirty="0">
              <a:latin typeface="Raleway Light" pitchFamily="2" charset="0"/>
            </a:endParaRPr>
          </a:p>
          <a:p>
            <a:pPr algn="just">
              <a:defRPr/>
            </a:pPr>
            <a:r>
              <a:rPr lang="vi-VN" sz="1600" dirty="0">
                <a:latin typeface="Raleway Light" pitchFamily="2" charset="0"/>
              </a:rPr>
              <a:t>“….nên chủ trương làm tư sản dân quyền c.m và thổ địa c.m để đi tới xã hội cộng sản…</a:t>
            </a:r>
          </a:p>
          <a:p>
            <a:pPr>
              <a:defRPr/>
            </a:pPr>
            <a:r>
              <a:rPr lang="vi-VN" sz="1600" dirty="0">
                <a:latin typeface="Raleway Light" pitchFamily="2" charset="0"/>
              </a:rPr>
              <a:t>…B - Về phương diện chính trị th</a:t>
            </a:r>
            <a:r>
              <a:rPr lang="en-US" sz="1600" dirty="0">
                <a:latin typeface="Raleway Light" pitchFamily="2" charset="0"/>
              </a:rPr>
              <a:t>ì</a:t>
            </a:r>
            <a:r>
              <a:rPr lang="vi-VN" sz="1600" dirty="0">
                <a:latin typeface="Raleway Light" pitchFamily="2" charset="0"/>
              </a:rPr>
              <a:t>:</a:t>
            </a:r>
          </a:p>
          <a:p>
            <a:pPr algn="just">
              <a:defRPr/>
            </a:pPr>
            <a:r>
              <a:rPr lang="en-US" sz="1600" dirty="0">
                <a:latin typeface="Raleway Light" pitchFamily="2" charset="0"/>
              </a:rPr>
              <a:t>a) </a:t>
            </a:r>
            <a:r>
              <a:rPr lang="vi-VN" sz="1600" dirty="0">
                <a:latin typeface="Raleway Light" pitchFamily="2" charset="0"/>
              </a:rPr>
              <a:t>Đánh đổ đế quốc chủ nghĩa Pháp và bọn phong kiến</a:t>
            </a:r>
          </a:p>
          <a:p>
            <a:pPr algn="just">
              <a:defRPr/>
            </a:pPr>
            <a:r>
              <a:rPr lang="en-US" sz="1600" dirty="0">
                <a:latin typeface="Raleway Light" pitchFamily="2" charset="0"/>
              </a:rPr>
              <a:t>b) </a:t>
            </a:r>
            <a:r>
              <a:rPr lang="vi-VN" sz="1600" dirty="0">
                <a:latin typeface="Raleway Light" pitchFamily="2" charset="0"/>
              </a:rPr>
              <a:t>Làm cho nước Nam được hoàn toàn độc lập.</a:t>
            </a:r>
          </a:p>
          <a:p>
            <a:pPr algn="just">
              <a:defRPr/>
            </a:pPr>
            <a:r>
              <a:rPr lang="en-US" sz="1600" dirty="0">
                <a:latin typeface="Raleway Light" pitchFamily="2" charset="0"/>
              </a:rPr>
              <a:t>c) </a:t>
            </a:r>
            <a:r>
              <a:rPr lang="en-US" sz="1600" dirty="0" err="1">
                <a:latin typeface="Raleway Light" pitchFamily="2" charset="0"/>
              </a:rPr>
              <a:t>Dựng</a:t>
            </a:r>
            <a:r>
              <a:rPr lang="en-US" sz="1600" dirty="0">
                <a:latin typeface="Raleway Light" pitchFamily="2" charset="0"/>
              </a:rPr>
              <a:t> </a:t>
            </a:r>
            <a:r>
              <a:rPr lang="en-US" sz="1600" dirty="0" err="1">
                <a:latin typeface="Raleway Light" pitchFamily="2" charset="0"/>
              </a:rPr>
              <a:t>ra</a:t>
            </a:r>
            <a:r>
              <a:rPr lang="en-US" sz="1600" dirty="0">
                <a:latin typeface="Raleway Light" pitchFamily="2" charset="0"/>
              </a:rPr>
              <a:t> </a:t>
            </a:r>
            <a:r>
              <a:rPr lang="en-US" sz="1600" dirty="0" err="1">
                <a:latin typeface="Raleway Light" pitchFamily="2" charset="0"/>
              </a:rPr>
              <a:t>chính</a:t>
            </a:r>
            <a:r>
              <a:rPr lang="en-US" sz="1600" dirty="0">
                <a:latin typeface="Raleway Light" pitchFamily="2" charset="0"/>
              </a:rPr>
              <a:t> </a:t>
            </a:r>
            <a:r>
              <a:rPr lang="en-US" sz="1600" dirty="0" err="1">
                <a:latin typeface="Raleway Light" pitchFamily="2" charset="0"/>
              </a:rPr>
              <a:t>phủ</a:t>
            </a:r>
            <a:r>
              <a:rPr lang="en-US" sz="1600" dirty="0">
                <a:latin typeface="Raleway Light" pitchFamily="2" charset="0"/>
              </a:rPr>
              <a:t> </a:t>
            </a:r>
            <a:r>
              <a:rPr lang="en-US" sz="1600" dirty="0" err="1">
                <a:latin typeface="Raleway Light" pitchFamily="2" charset="0"/>
              </a:rPr>
              <a:t>công</a:t>
            </a:r>
            <a:r>
              <a:rPr lang="en-US" sz="1600" dirty="0">
                <a:latin typeface="Raleway Light" pitchFamily="2" charset="0"/>
              </a:rPr>
              <a:t> </a:t>
            </a:r>
            <a:r>
              <a:rPr lang="en-US" sz="1600" dirty="0" err="1">
                <a:latin typeface="Raleway Light" pitchFamily="2" charset="0"/>
              </a:rPr>
              <a:t>nông</a:t>
            </a:r>
            <a:r>
              <a:rPr lang="en-US" sz="1600" dirty="0">
                <a:latin typeface="Raleway Light" pitchFamily="2" charset="0"/>
              </a:rPr>
              <a:t> </a:t>
            </a:r>
            <a:r>
              <a:rPr lang="en-US" sz="1600" dirty="0" err="1">
                <a:latin typeface="Raleway Light" pitchFamily="2" charset="0"/>
              </a:rPr>
              <a:t>binh</a:t>
            </a:r>
            <a:r>
              <a:rPr lang="en-US" sz="1600" dirty="0">
                <a:latin typeface="Raleway Light" pitchFamily="2" charset="0"/>
              </a:rPr>
              <a:t>.</a:t>
            </a:r>
          </a:p>
          <a:p>
            <a:pPr algn="just">
              <a:defRPr/>
            </a:pPr>
            <a:r>
              <a:rPr lang="en-US" sz="1600" dirty="0">
                <a:latin typeface="Raleway Light" pitchFamily="2" charset="0"/>
              </a:rPr>
              <a:t>d) </a:t>
            </a:r>
            <a:r>
              <a:rPr lang="vi-VN" sz="1600" dirty="0">
                <a:latin typeface="Raleway Light" pitchFamily="2" charset="0"/>
              </a:rPr>
              <a:t>Tổ chức ra quân đội công nông….”</a:t>
            </a:r>
          </a:p>
          <a:p>
            <a:pPr marL="400050" indent="-400050" algn="r">
              <a:lnSpc>
                <a:spcPct val="80000"/>
              </a:lnSpc>
              <a:spcBef>
                <a:spcPct val="20000"/>
              </a:spcBef>
              <a:buClr>
                <a:schemeClr val="hlink"/>
              </a:buClr>
              <a:defRPr/>
            </a:pPr>
            <a:endParaRPr lang="en-US" sz="1600" dirty="0">
              <a:latin typeface="Raleway Light" pitchFamily="2" charset="0"/>
            </a:endParaRPr>
          </a:p>
          <a:p>
            <a:pPr marL="400050" indent="-400050" algn="r">
              <a:lnSpc>
                <a:spcPct val="80000"/>
              </a:lnSpc>
              <a:spcBef>
                <a:spcPct val="20000"/>
              </a:spcBef>
              <a:buClr>
                <a:schemeClr val="hlink"/>
              </a:buClr>
              <a:defRPr/>
            </a:pPr>
            <a:r>
              <a:rPr lang="en-US" sz="1600" dirty="0">
                <a:latin typeface="Raleway Light" pitchFamily="2" charset="0"/>
              </a:rPr>
              <a:t>- </a:t>
            </a:r>
            <a:r>
              <a:rPr lang="en-US" sz="1600" dirty="0" err="1">
                <a:latin typeface="Raleway Light" pitchFamily="2" charset="0"/>
              </a:rPr>
              <a:t>Văn</a:t>
            </a:r>
            <a:r>
              <a:rPr lang="en-US" sz="1600" dirty="0">
                <a:latin typeface="Raleway Light" pitchFamily="2" charset="0"/>
              </a:rPr>
              <a:t> </a:t>
            </a:r>
            <a:r>
              <a:rPr lang="en-US" sz="1600" dirty="0" err="1">
                <a:latin typeface="Raleway Light" pitchFamily="2" charset="0"/>
              </a:rPr>
              <a:t>kiện</a:t>
            </a:r>
            <a:r>
              <a:rPr lang="en-US" sz="1600" dirty="0">
                <a:latin typeface="Raleway Light" pitchFamily="2" charset="0"/>
              </a:rPr>
              <a:t> </a:t>
            </a:r>
            <a:r>
              <a:rPr lang="en-US" sz="1600" dirty="0" err="1">
                <a:latin typeface="Raleway Light" pitchFamily="2" charset="0"/>
              </a:rPr>
              <a:t>Đảng</a:t>
            </a:r>
            <a:r>
              <a:rPr lang="en-US" sz="1600" dirty="0">
                <a:latin typeface="Raleway Light" pitchFamily="2" charset="0"/>
              </a:rPr>
              <a:t> </a:t>
            </a:r>
            <a:r>
              <a:rPr lang="en-US" sz="1600" dirty="0" err="1">
                <a:latin typeface="Raleway Light" pitchFamily="2" charset="0"/>
              </a:rPr>
              <a:t>toàn</a:t>
            </a:r>
            <a:r>
              <a:rPr lang="en-US" sz="1600" dirty="0">
                <a:latin typeface="Raleway Light" pitchFamily="2" charset="0"/>
              </a:rPr>
              <a:t> </a:t>
            </a:r>
            <a:r>
              <a:rPr lang="en-US" sz="1600" dirty="0" err="1">
                <a:latin typeface="Raleway Light" pitchFamily="2" charset="0"/>
              </a:rPr>
              <a:t>tập</a:t>
            </a:r>
            <a:r>
              <a:rPr lang="en-US" sz="1600" dirty="0">
                <a:latin typeface="Raleway Light" pitchFamily="2" charset="0"/>
              </a:rPr>
              <a:t>, NXB CTQG, </a:t>
            </a:r>
          </a:p>
          <a:p>
            <a:pPr marL="400050" indent="-400050" algn="r">
              <a:lnSpc>
                <a:spcPct val="80000"/>
              </a:lnSpc>
              <a:spcBef>
                <a:spcPct val="20000"/>
              </a:spcBef>
              <a:buClr>
                <a:schemeClr val="hlink"/>
              </a:buClr>
              <a:defRPr/>
            </a:pPr>
            <a:r>
              <a:rPr lang="en-US" sz="1600" dirty="0">
                <a:latin typeface="Raleway Light" pitchFamily="2" charset="0"/>
              </a:rPr>
              <a:t>HN, 1998, T.2 - 1930, tr.2 </a:t>
            </a:r>
            <a:r>
              <a:rPr lang="en-US" sz="1600" b="1" dirty="0">
                <a:effectLst>
                  <a:outerShdw blurRad="38100" dist="38100" dir="2700000" algn="tl">
                    <a:srgbClr val="C0C0C0"/>
                  </a:outerShdw>
                </a:effectLst>
                <a:latin typeface="Raleway Light" pitchFamily="2" charset="0"/>
                <a:cs typeface="Arial" charset="0"/>
              </a:rPr>
              <a:t>-</a:t>
            </a:r>
          </a:p>
        </p:txBody>
      </p:sp>
      <p:pic>
        <p:nvPicPr>
          <p:cNvPr id="6" name="Picture 8" descr="CCVT">
            <a:extLst>
              <a:ext uri="{FF2B5EF4-FFF2-40B4-BE49-F238E27FC236}">
                <a16:creationId xmlns:a16="http://schemas.microsoft.com/office/drawing/2014/main" id="{817B25FA-8E68-45F5-958C-8C268BE462B8}"/>
              </a:ext>
            </a:extLst>
          </p:cNvPr>
          <p:cNvPicPr>
            <a:picLocks noChangeAspect="1" noChangeArrowheads="1"/>
          </p:cNvPicPr>
          <p:nvPr/>
        </p:nvPicPr>
        <p:blipFill>
          <a:blip r:embed="rId2"/>
          <a:srcRect/>
          <a:stretch>
            <a:fillRect/>
          </a:stretch>
        </p:blipFill>
        <p:spPr bwMode="auto">
          <a:xfrm>
            <a:off x="5416154" y="2481263"/>
            <a:ext cx="2958703" cy="1888331"/>
          </a:xfrm>
          <a:prstGeom prst="rect">
            <a:avLst/>
          </a:prstGeom>
          <a:ln>
            <a:noFill/>
          </a:ln>
          <a:effectLst>
            <a:outerShdw blurRad="292100" dist="139700" dir="2700000" algn="tl" rotWithShape="0">
              <a:srgbClr val="333333">
                <a:alpha val="65000"/>
              </a:srgbClr>
            </a:outerShdw>
          </a:effectLst>
        </p:spPr>
      </p:pic>
      <p:pic>
        <p:nvPicPr>
          <p:cNvPr id="7" name="Picture 9" descr="SLVT">
            <a:extLst>
              <a:ext uri="{FF2B5EF4-FFF2-40B4-BE49-F238E27FC236}">
                <a16:creationId xmlns:a16="http://schemas.microsoft.com/office/drawing/2014/main" id="{72610384-AB9B-4B99-8EA6-24D032789265}"/>
              </a:ext>
            </a:extLst>
          </p:cNvPr>
          <p:cNvPicPr>
            <a:picLocks noChangeAspect="1" noChangeArrowheads="1"/>
          </p:cNvPicPr>
          <p:nvPr/>
        </p:nvPicPr>
        <p:blipFill>
          <a:blip r:embed="rId3"/>
          <a:srcRect/>
          <a:stretch>
            <a:fillRect/>
          </a:stretch>
        </p:blipFill>
        <p:spPr bwMode="auto">
          <a:xfrm>
            <a:off x="5486400" y="501254"/>
            <a:ext cx="2958704" cy="171569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1982CB9-8F39-4014-B3A2-24EEF6A5477F}"/>
              </a:ext>
            </a:extLst>
          </p:cNvPr>
          <p:cNvPicPr>
            <a:picLocks noChangeAspect="1"/>
          </p:cNvPicPr>
          <p:nvPr/>
        </p:nvPicPr>
        <p:blipFill>
          <a:blip r:embed="rId4"/>
          <a:stretch>
            <a:fillRect/>
          </a:stretch>
        </p:blipFill>
        <p:spPr>
          <a:xfrm>
            <a:off x="8051625" y="187704"/>
            <a:ext cx="679558" cy="592914"/>
          </a:xfrm>
          <a:prstGeom prst="rect">
            <a:avLst/>
          </a:prstGeom>
        </p:spPr>
      </p:pic>
    </p:spTree>
    <p:extLst>
      <p:ext uri="{BB962C8B-B14F-4D97-AF65-F5344CB8AC3E}">
        <p14:creationId xmlns:p14="http://schemas.microsoft.com/office/powerpoint/2010/main" val="24867898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ppt_x</p:attrName>
                                        </p:attrNameLst>
                                      </p:cBhvr>
                                      <p:tavLst>
                                        <p:tav tm="0">
                                          <p:val>
                                            <p:strVal val="#ppt_x-.2"/>
                                          </p:val>
                                        </p:tav>
                                        <p:tav tm="100000">
                                          <p:val>
                                            <p:strVal val="#ppt_x"/>
                                          </p:val>
                                        </p:tav>
                                      </p:tavLst>
                                    </p:anim>
                                    <p:anim calcmode="lin" valueType="num">
                                      <p:cBhvr>
                                        <p:cTn id="8"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9" dur="1000"/>
                                        <p:tgtEl>
                                          <p:spTgt spid="6"/>
                                        </p:tgtEl>
                                      </p:cBhvr>
                                    </p:animEffect>
                                  </p:childTnLst>
                                </p:cTn>
                              </p:par>
                              <p:par>
                                <p:cTn id="10" presetID="29"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ppt_x</p:attrName>
                                        </p:attrNameLst>
                                      </p:cBhvr>
                                      <p:tavLst>
                                        <p:tav tm="0">
                                          <p:val>
                                            <p:strVal val="#ppt_x-.2"/>
                                          </p:val>
                                        </p:tav>
                                        <p:tav tm="100000">
                                          <p:val>
                                            <p:strVal val="#ppt_x"/>
                                          </p:val>
                                        </p:tav>
                                      </p:tavLst>
                                    </p:anim>
                                    <p:anim calcmode="lin" valueType="num">
                                      <p:cBhvr>
                                        <p:cTn id="13"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4B5A677-3EF2-4CAF-82AB-20883ECA13C7}"/>
              </a:ext>
            </a:extLst>
          </p:cNvPr>
          <p:cNvSpPr>
            <a:spLocks noGrp="1"/>
          </p:cNvSpPr>
          <p:nvPr>
            <p:ph sz="half" idx="2"/>
          </p:nvPr>
        </p:nvSpPr>
        <p:spPr>
          <a:xfrm>
            <a:off x="3467069" y="253551"/>
            <a:ext cx="5577191" cy="4392091"/>
          </a:xfrm>
          <a:solidFill>
            <a:schemeClr val="bg1"/>
          </a:solidFill>
          <a:ln cmpd="sng">
            <a:solidFill>
              <a:srgbClr val="FF0000"/>
            </a:solidFill>
          </a:ln>
        </p:spPr>
        <p:txBody>
          <a:bodyPr rtlCol="0">
            <a:noAutofit/>
          </a:bodyPr>
          <a:lstStyle/>
          <a:p>
            <a:pPr>
              <a:buFont typeface="Wingdings 3" charset="2"/>
              <a:buChar char=""/>
              <a:defRPr/>
            </a:pPr>
            <a:r>
              <a:rPr lang="en-US" sz="1600" dirty="0"/>
              <a:t>Mục tiêu: Làm tư sản dân quyền và thổ địa cách mạng để đi tới xã hội cộng sản..</a:t>
            </a:r>
          </a:p>
          <a:p>
            <a:pPr>
              <a:buFont typeface="Wingdings 3" charset="2"/>
              <a:buChar char=""/>
              <a:defRPr/>
            </a:pPr>
            <a:r>
              <a:rPr lang="en-US" sz="1600" dirty="0"/>
              <a:t>Nhiệm vụ: Đánh đuổi đế quốc Pháp và bọn phong kiến tay sai, </a:t>
            </a:r>
            <a:r>
              <a:rPr lang="en-US" altLang="en-US" sz="1600" dirty="0"/>
              <a:t>làm cho </a:t>
            </a:r>
            <a:r>
              <a:rPr lang="en-US" altLang="en-US" sz="1600" dirty="0" err="1"/>
              <a:t>nước</a:t>
            </a:r>
            <a:r>
              <a:rPr lang="en-US" altLang="en-US" sz="1600" dirty="0"/>
              <a:t> </a:t>
            </a:r>
            <a:r>
              <a:rPr lang="en-US" altLang="en-US" sz="1600" dirty="0" err="1"/>
              <a:t>Việt</a:t>
            </a:r>
            <a:r>
              <a:rPr lang="en-US" altLang="en-US" sz="1600" dirty="0"/>
              <a:t> Nam hoàn toàn độc lập.</a:t>
            </a:r>
            <a:endParaRPr lang="en-US" sz="1600" dirty="0"/>
          </a:p>
          <a:p>
            <a:pPr>
              <a:buFont typeface="Wingdings 3" charset="2"/>
              <a:buChar char=""/>
              <a:defRPr/>
            </a:pPr>
            <a:r>
              <a:rPr lang="en-US" sz="1600" dirty="0"/>
              <a:t>Lực lượng: </a:t>
            </a:r>
            <a:r>
              <a:rPr lang="en-US" altLang="en-US" sz="1600" dirty="0" err="1"/>
              <a:t>Tư</a:t>
            </a:r>
            <a:r>
              <a:rPr lang="en-US" altLang="en-US" sz="1600" dirty="0"/>
              <a:t> </a:t>
            </a:r>
            <a:r>
              <a:rPr lang="en-US" altLang="en-US" sz="1600" dirty="0" err="1"/>
              <a:t>sản</a:t>
            </a:r>
            <a:r>
              <a:rPr lang="en-US" altLang="en-US" sz="1600" dirty="0"/>
              <a:t> dân tộc, </a:t>
            </a:r>
            <a:r>
              <a:rPr lang="en-US" altLang="en-US" sz="1600" dirty="0" err="1"/>
              <a:t>tiểu</a:t>
            </a:r>
            <a:r>
              <a:rPr lang="en-US" altLang="en-US" sz="1600" dirty="0"/>
              <a:t> </a:t>
            </a:r>
            <a:r>
              <a:rPr lang="en-US" altLang="en-US" sz="1600" dirty="0" err="1"/>
              <a:t>tư</a:t>
            </a:r>
            <a:r>
              <a:rPr lang="en-US" altLang="en-US" sz="1600" dirty="0"/>
              <a:t> </a:t>
            </a:r>
            <a:r>
              <a:rPr lang="en-US" altLang="en-US" sz="1600" dirty="0" err="1"/>
              <a:t>sản</a:t>
            </a:r>
            <a:r>
              <a:rPr lang="en-US" altLang="en-US" sz="1600" dirty="0"/>
              <a:t> </a:t>
            </a:r>
            <a:r>
              <a:rPr lang="en-US" altLang="en-US" sz="1600" dirty="0" err="1"/>
              <a:t>trí</a:t>
            </a:r>
            <a:r>
              <a:rPr lang="en-US" altLang="en-US" sz="1600" dirty="0"/>
              <a:t> </a:t>
            </a:r>
            <a:r>
              <a:rPr lang="en-US" altLang="en-US" sz="1600" dirty="0" err="1"/>
              <a:t>thức</a:t>
            </a:r>
            <a:r>
              <a:rPr lang="en-US" altLang="en-US" sz="1600" dirty="0"/>
              <a:t>, trung tiểu địa chủ, nông dân, giữ vai trò lãnh đạo là công nhân.</a:t>
            </a:r>
          </a:p>
          <a:p>
            <a:pPr>
              <a:buFont typeface="Wingdings 3" charset="2"/>
              <a:buChar char=""/>
              <a:defRPr/>
            </a:pPr>
            <a:r>
              <a:rPr lang="en-US" sz="1600" dirty="0"/>
              <a:t>Lãnh đạo: </a:t>
            </a:r>
            <a:r>
              <a:rPr lang="en-US" altLang="en-US" sz="1600" dirty="0" err="1"/>
              <a:t>Đảng</a:t>
            </a:r>
            <a:r>
              <a:rPr lang="en-US" altLang="en-US" sz="1600" dirty="0"/>
              <a:t> </a:t>
            </a:r>
            <a:r>
              <a:rPr lang="en-US" altLang="en-US" sz="1600" dirty="0" err="1"/>
              <a:t>Cộng</a:t>
            </a:r>
            <a:r>
              <a:rPr lang="en-US" altLang="en-US" sz="1600" dirty="0"/>
              <a:t> </a:t>
            </a:r>
            <a:r>
              <a:rPr lang="en-US" altLang="en-US" sz="1600" dirty="0" err="1"/>
              <a:t>sản</a:t>
            </a:r>
            <a:r>
              <a:rPr lang="en-US" altLang="en-US" sz="1600" dirty="0"/>
              <a:t> </a:t>
            </a:r>
            <a:r>
              <a:rPr lang="en-US" altLang="en-US" sz="1600" dirty="0" err="1"/>
              <a:t>Việt</a:t>
            </a:r>
            <a:r>
              <a:rPr lang="en-US" altLang="en-US" sz="1600" dirty="0"/>
              <a:t> Nam, Đảng là nhân tố quyết định thắng lợi </a:t>
            </a:r>
            <a:r>
              <a:rPr lang="en-US" altLang="en-US" sz="1600" dirty="0" err="1"/>
              <a:t>của</a:t>
            </a:r>
            <a:r>
              <a:rPr lang="en-US" altLang="en-US" sz="1600" dirty="0"/>
              <a:t> </a:t>
            </a:r>
            <a:r>
              <a:rPr lang="en-US" altLang="en-US" sz="1600" dirty="0" err="1"/>
              <a:t>cách</a:t>
            </a:r>
            <a:r>
              <a:rPr lang="en-US" altLang="en-US" sz="1600" dirty="0"/>
              <a:t> </a:t>
            </a:r>
            <a:r>
              <a:rPr lang="en-US" altLang="en-US" sz="1600" dirty="0" err="1"/>
              <a:t>mạng</a:t>
            </a:r>
            <a:r>
              <a:rPr lang="en-US" altLang="en-US" sz="1600" dirty="0"/>
              <a:t>, Đảng lấy chủ </a:t>
            </a:r>
            <a:r>
              <a:rPr lang="en-US" altLang="en-US" sz="1600" dirty="0" err="1"/>
              <a:t>nghĩa</a:t>
            </a:r>
            <a:r>
              <a:rPr lang="en-US" altLang="en-US" sz="1600" dirty="0"/>
              <a:t> </a:t>
            </a:r>
            <a:r>
              <a:rPr lang="en-US" altLang="en-US" sz="1600" dirty="0" err="1"/>
              <a:t>Mác</a:t>
            </a:r>
            <a:r>
              <a:rPr lang="en-US" altLang="en-US" sz="1600" dirty="0"/>
              <a:t> </a:t>
            </a:r>
            <a:r>
              <a:rPr lang="en-US" altLang="en-US" sz="1600" dirty="0" err="1"/>
              <a:t>Lênin</a:t>
            </a:r>
            <a:r>
              <a:rPr lang="en-US" altLang="en-US" sz="1600" dirty="0"/>
              <a:t> làm nền tảng.</a:t>
            </a:r>
          </a:p>
          <a:p>
            <a:pPr>
              <a:buFont typeface="Wingdings 3" charset="2"/>
              <a:buChar char=""/>
              <a:defRPr/>
            </a:pPr>
            <a:r>
              <a:rPr lang="en-US" sz="1600" dirty="0"/>
              <a:t>Phương pháp: thực hiện bằng con đường bạo lực cách mạng của quần chúng.</a:t>
            </a:r>
          </a:p>
          <a:p>
            <a:pPr>
              <a:buFont typeface="Wingdings 3" charset="2"/>
              <a:buChar char=""/>
              <a:defRPr/>
            </a:pPr>
            <a:r>
              <a:rPr lang="en-US" sz="1600" dirty="0"/>
              <a:t>Quan hệ quốc tế: là một bộ phận </a:t>
            </a:r>
            <a:r>
              <a:rPr lang="en-US" sz="1600" dirty="0" err="1"/>
              <a:t>của</a:t>
            </a:r>
            <a:r>
              <a:rPr lang="en-US" sz="1600" dirty="0"/>
              <a:t> </a:t>
            </a:r>
            <a:r>
              <a:rPr lang="en-US" sz="1600" dirty="0" err="1"/>
              <a:t>cách</a:t>
            </a:r>
            <a:r>
              <a:rPr lang="en-US" sz="1600" dirty="0"/>
              <a:t> </a:t>
            </a:r>
            <a:r>
              <a:rPr lang="en-US" sz="1600" dirty="0" err="1"/>
              <a:t>mạng</a:t>
            </a:r>
            <a:r>
              <a:rPr lang="en-US" sz="1600" dirty="0"/>
              <a:t> </a:t>
            </a:r>
            <a:r>
              <a:rPr lang="en-US" sz="1600" dirty="0" err="1"/>
              <a:t>thế</a:t>
            </a:r>
            <a:r>
              <a:rPr lang="en-US" sz="1600" dirty="0"/>
              <a:t> </a:t>
            </a:r>
            <a:r>
              <a:rPr lang="en-US" sz="1600" dirty="0" err="1"/>
              <a:t>giới</a:t>
            </a:r>
            <a:endParaRPr lang="en-US" sz="1600" dirty="0"/>
          </a:p>
        </p:txBody>
      </p:sp>
      <p:grpSp>
        <p:nvGrpSpPr>
          <p:cNvPr id="8" name="Group 91">
            <a:extLst>
              <a:ext uri="{FF2B5EF4-FFF2-40B4-BE49-F238E27FC236}">
                <a16:creationId xmlns:a16="http://schemas.microsoft.com/office/drawing/2014/main" id="{7A95142C-AB5A-443C-B181-EED3AD447C12}"/>
              </a:ext>
            </a:extLst>
          </p:cNvPr>
          <p:cNvGrpSpPr>
            <a:grpSpLocks/>
          </p:cNvGrpSpPr>
          <p:nvPr/>
        </p:nvGrpSpPr>
        <p:grpSpPr bwMode="auto">
          <a:xfrm>
            <a:off x="136193" y="527446"/>
            <a:ext cx="3286125" cy="3315890"/>
            <a:chOff x="960" y="672"/>
            <a:chExt cx="3888" cy="3648"/>
          </a:xfrm>
        </p:grpSpPr>
        <p:grpSp>
          <p:nvGrpSpPr>
            <p:cNvPr id="38918" name="Group 89">
              <a:extLst>
                <a:ext uri="{FF2B5EF4-FFF2-40B4-BE49-F238E27FC236}">
                  <a16:creationId xmlns:a16="http://schemas.microsoft.com/office/drawing/2014/main" id="{A2D4C3A0-0840-403C-9ECB-69EBE322CE56}"/>
                </a:ext>
              </a:extLst>
            </p:cNvPr>
            <p:cNvGrpSpPr>
              <a:grpSpLocks/>
            </p:cNvGrpSpPr>
            <p:nvPr/>
          </p:nvGrpSpPr>
          <p:grpSpPr bwMode="auto">
            <a:xfrm>
              <a:off x="960" y="672"/>
              <a:ext cx="3888" cy="3648"/>
              <a:chOff x="960" y="672"/>
              <a:chExt cx="3888" cy="3648"/>
            </a:xfrm>
          </p:grpSpPr>
          <p:sp>
            <p:nvSpPr>
              <p:cNvPr id="59" name="Oval 26" descr="co vietnam (2)">
                <a:extLst>
                  <a:ext uri="{FF2B5EF4-FFF2-40B4-BE49-F238E27FC236}">
                    <a16:creationId xmlns:a16="http://schemas.microsoft.com/office/drawing/2014/main" id="{503AC907-A132-43C4-8306-5C1122255224}"/>
                  </a:ext>
                </a:extLst>
              </p:cNvPr>
              <p:cNvSpPr>
                <a:spLocks noChangeAspect="1" noChangeArrowheads="1"/>
              </p:cNvSpPr>
              <p:nvPr/>
            </p:nvSpPr>
            <p:spPr bwMode="auto">
              <a:xfrm>
                <a:off x="960" y="672"/>
                <a:ext cx="3888" cy="3648"/>
              </a:xfrm>
              <a:prstGeom prst="ellipse">
                <a:avLst/>
              </a:prstGeom>
              <a:blipFill dpi="0" rotWithShape="0">
                <a:blip r:embed="rId2"/>
                <a:srcRect/>
                <a:stretch>
                  <a:fillRect/>
                </a:stretch>
              </a:blipFill>
              <a:ln w="38100">
                <a:solidFill>
                  <a:schemeClr val="accent1">
                    <a:lumMod val="75000"/>
                  </a:schemeClr>
                </a:solidFill>
                <a:round/>
                <a:headEnd/>
                <a:tailEnd/>
              </a:ln>
            </p:spPr>
            <p:txBody>
              <a:bodyPr/>
              <a:lstStyle/>
              <a:p>
                <a:pPr>
                  <a:defRPr/>
                </a:pPr>
                <a:endParaRPr lang="en-US" sz="788">
                  <a:latin typeface=".VnBahamasB" pitchFamily="34" charset="0"/>
                  <a:cs typeface="Arial" charset="0"/>
                </a:endParaRPr>
              </a:p>
            </p:txBody>
          </p:sp>
          <p:sp>
            <p:nvSpPr>
              <p:cNvPr id="60" name="Line 27">
                <a:extLst>
                  <a:ext uri="{FF2B5EF4-FFF2-40B4-BE49-F238E27FC236}">
                    <a16:creationId xmlns:a16="http://schemas.microsoft.com/office/drawing/2014/main" id="{B9525449-DABE-4E2A-8CFE-E7FB40D1DBC0}"/>
                  </a:ext>
                </a:extLst>
              </p:cNvPr>
              <p:cNvSpPr>
                <a:spLocks noChangeAspect="1" noChangeShapeType="1"/>
              </p:cNvSpPr>
              <p:nvPr/>
            </p:nvSpPr>
            <p:spPr bwMode="auto">
              <a:xfrm flipV="1">
                <a:off x="1857" y="824"/>
                <a:ext cx="213" cy="149"/>
              </a:xfrm>
              <a:prstGeom prst="line">
                <a:avLst/>
              </a:prstGeom>
              <a:noFill/>
              <a:ln w="38100">
                <a:solidFill>
                  <a:srgbClr val="CC0000"/>
                </a:solidFill>
                <a:round/>
                <a:headEnd/>
                <a:tailEnd type="stealth" w="lg" len="lg"/>
              </a:ln>
            </p:spPr>
            <p:txBody>
              <a:bodyPr/>
              <a:lstStyle/>
              <a:p>
                <a:pPr>
                  <a:defRPr/>
                </a:pPr>
                <a:endParaRPr lang="en-US" sz="788">
                  <a:latin typeface=".VnBahamasB" pitchFamily="34" charset="0"/>
                  <a:cs typeface="Arial" charset="0"/>
                </a:endParaRPr>
              </a:p>
            </p:txBody>
          </p:sp>
          <p:sp>
            <p:nvSpPr>
              <p:cNvPr id="61" name="Line 28">
                <a:extLst>
                  <a:ext uri="{FF2B5EF4-FFF2-40B4-BE49-F238E27FC236}">
                    <a16:creationId xmlns:a16="http://schemas.microsoft.com/office/drawing/2014/main" id="{A7CF8BA1-C2FF-4AFE-AD70-F5603F908B4E}"/>
                  </a:ext>
                </a:extLst>
              </p:cNvPr>
              <p:cNvSpPr>
                <a:spLocks noChangeAspect="1" noChangeShapeType="1"/>
              </p:cNvSpPr>
              <p:nvPr/>
            </p:nvSpPr>
            <p:spPr bwMode="auto">
              <a:xfrm>
                <a:off x="4249" y="1187"/>
                <a:ext cx="207" cy="181"/>
              </a:xfrm>
              <a:prstGeom prst="line">
                <a:avLst/>
              </a:prstGeom>
              <a:noFill/>
              <a:ln w="38100">
                <a:solidFill>
                  <a:srgbClr val="CC0000"/>
                </a:solidFill>
                <a:round/>
                <a:headEnd/>
                <a:tailEnd type="stealth" w="lg" len="lg"/>
              </a:ln>
            </p:spPr>
            <p:txBody>
              <a:bodyPr/>
              <a:lstStyle/>
              <a:p>
                <a:pPr>
                  <a:defRPr/>
                </a:pPr>
                <a:endParaRPr lang="en-US" sz="788">
                  <a:latin typeface=".VnBahamasB" pitchFamily="34" charset="0"/>
                  <a:cs typeface="Arial" charset="0"/>
                </a:endParaRPr>
              </a:p>
            </p:txBody>
          </p:sp>
          <p:sp>
            <p:nvSpPr>
              <p:cNvPr id="62" name="Line 29">
                <a:extLst>
                  <a:ext uri="{FF2B5EF4-FFF2-40B4-BE49-F238E27FC236}">
                    <a16:creationId xmlns:a16="http://schemas.microsoft.com/office/drawing/2014/main" id="{30CFCE6F-D55A-490B-93DA-8C4A0E325BF3}"/>
                  </a:ext>
                </a:extLst>
              </p:cNvPr>
              <p:cNvSpPr>
                <a:spLocks noChangeAspect="1" noChangeShapeType="1"/>
              </p:cNvSpPr>
              <p:nvPr/>
            </p:nvSpPr>
            <p:spPr bwMode="auto">
              <a:xfrm flipH="1">
                <a:off x="4530" y="3166"/>
                <a:ext cx="189" cy="348"/>
              </a:xfrm>
              <a:prstGeom prst="line">
                <a:avLst/>
              </a:prstGeom>
              <a:noFill/>
              <a:ln w="38100">
                <a:solidFill>
                  <a:srgbClr val="CC0000"/>
                </a:solidFill>
                <a:round/>
                <a:headEnd/>
                <a:tailEnd type="stealth" w="lg" len="lg"/>
              </a:ln>
            </p:spPr>
            <p:txBody>
              <a:bodyPr/>
              <a:lstStyle/>
              <a:p>
                <a:pPr>
                  <a:defRPr/>
                </a:pPr>
                <a:endParaRPr lang="en-US" sz="788">
                  <a:latin typeface=".VnBahamasB" pitchFamily="34" charset="0"/>
                  <a:cs typeface="Arial" charset="0"/>
                </a:endParaRPr>
              </a:p>
            </p:txBody>
          </p:sp>
          <p:sp>
            <p:nvSpPr>
              <p:cNvPr id="63" name="Line 30">
                <a:extLst>
                  <a:ext uri="{FF2B5EF4-FFF2-40B4-BE49-F238E27FC236}">
                    <a16:creationId xmlns:a16="http://schemas.microsoft.com/office/drawing/2014/main" id="{078C2BE2-4F81-4720-B108-48E50B3DCD41}"/>
                  </a:ext>
                </a:extLst>
              </p:cNvPr>
              <p:cNvSpPr>
                <a:spLocks noChangeAspect="1" noChangeShapeType="1"/>
              </p:cNvSpPr>
              <p:nvPr/>
            </p:nvSpPr>
            <p:spPr bwMode="auto">
              <a:xfrm flipH="1" flipV="1">
                <a:off x="2393" y="4266"/>
                <a:ext cx="282" cy="43"/>
              </a:xfrm>
              <a:prstGeom prst="line">
                <a:avLst/>
              </a:prstGeom>
              <a:noFill/>
              <a:ln w="38100">
                <a:solidFill>
                  <a:srgbClr val="CC0000"/>
                </a:solidFill>
                <a:round/>
                <a:headEnd/>
                <a:tailEnd type="stealth" w="lg" len="lg"/>
              </a:ln>
            </p:spPr>
            <p:txBody>
              <a:bodyPr/>
              <a:lstStyle/>
              <a:p>
                <a:pPr>
                  <a:defRPr/>
                </a:pPr>
                <a:endParaRPr lang="en-US" sz="788">
                  <a:latin typeface=".VnBahamasB" pitchFamily="34" charset="0"/>
                  <a:cs typeface="Arial" charset="0"/>
                </a:endParaRPr>
              </a:p>
            </p:txBody>
          </p:sp>
          <p:sp>
            <p:nvSpPr>
              <p:cNvPr id="64" name="Line 31">
                <a:extLst>
                  <a:ext uri="{FF2B5EF4-FFF2-40B4-BE49-F238E27FC236}">
                    <a16:creationId xmlns:a16="http://schemas.microsoft.com/office/drawing/2014/main" id="{BCEE2F00-EFF2-4222-A041-66788FEA1A32}"/>
                  </a:ext>
                </a:extLst>
              </p:cNvPr>
              <p:cNvSpPr>
                <a:spLocks noChangeAspect="1" noChangeShapeType="1"/>
              </p:cNvSpPr>
              <p:nvPr/>
            </p:nvSpPr>
            <p:spPr bwMode="auto">
              <a:xfrm flipH="1" flipV="1">
                <a:off x="967" y="2571"/>
                <a:ext cx="25" cy="309"/>
              </a:xfrm>
              <a:prstGeom prst="line">
                <a:avLst/>
              </a:prstGeom>
              <a:noFill/>
              <a:ln w="38100">
                <a:solidFill>
                  <a:srgbClr val="CC0000"/>
                </a:solidFill>
                <a:round/>
                <a:headEnd/>
                <a:tailEnd type="stealth" w="lg" len="lg"/>
              </a:ln>
            </p:spPr>
            <p:txBody>
              <a:bodyPr/>
              <a:lstStyle/>
              <a:p>
                <a:pPr>
                  <a:defRPr/>
                </a:pPr>
                <a:endParaRPr lang="en-US" sz="788">
                  <a:latin typeface=".VnBahamasB" pitchFamily="34" charset="0"/>
                  <a:cs typeface="Arial" charset="0"/>
                </a:endParaRPr>
              </a:p>
            </p:txBody>
          </p:sp>
        </p:grpSp>
        <p:grpSp>
          <p:nvGrpSpPr>
            <p:cNvPr id="38919" name="Group 90">
              <a:extLst>
                <a:ext uri="{FF2B5EF4-FFF2-40B4-BE49-F238E27FC236}">
                  <a16:creationId xmlns:a16="http://schemas.microsoft.com/office/drawing/2014/main" id="{F5670201-0C37-4C56-9B18-3E22827ECB8A}"/>
                </a:ext>
              </a:extLst>
            </p:cNvPr>
            <p:cNvGrpSpPr>
              <a:grpSpLocks/>
            </p:cNvGrpSpPr>
            <p:nvPr/>
          </p:nvGrpSpPr>
          <p:grpSpPr bwMode="auto">
            <a:xfrm>
              <a:off x="1143" y="691"/>
              <a:ext cx="3519" cy="3606"/>
              <a:chOff x="1143" y="691"/>
              <a:chExt cx="3519" cy="3606"/>
            </a:xfrm>
          </p:grpSpPr>
          <p:grpSp>
            <p:nvGrpSpPr>
              <p:cNvPr id="38920" name="Group 40">
                <a:extLst>
                  <a:ext uri="{FF2B5EF4-FFF2-40B4-BE49-F238E27FC236}">
                    <a16:creationId xmlns:a16="http://schemas.microsoft.com/office/drawing/2014/main" id="{4D3859C6-4601-4818-AA1C-4B7836EF055F}"/>
                  </a:ext>
                </a:extLst>
              </p:cNvPr>
              <p:cNvGrpSpPr>
                <a:grpSpLocks noChangeAspect="1"/>
              </p:cNvGrpSpPr>
              <p:nvPr/>
            </p:nvGrpSpPr>
            <p:grpSpPr bwMode="auto">
              <a:xfrm>
                <a:off x="1360" y="1029"/>
                <a:ext cx="3130" cy="2904"/>
                <a:chOff x="1344" y="836"/>
                <a:chExt cx="3466" cy="3466"/>
              </a:xfrm>
            </p:grpSpPr>
            <p:sp>
              <p:nvSpPr>
                <p:cNvPr id="51" name="Oval 41">
                  <a:extLst>
                    <a:ext uri="{FF2B5EF4-FFF2-40B4-BE49-F238E27FC236}">
                      <a16:creationId xmlns:a16="http://schemas.microsoft.com/office/drawing/2014/main" id="{AF431808-D68F-4912-8D97-7DDE769E114A}"/>
                    </a:ext>
                  </a:extLst>
                </p:cNvPr>
                <p:cNvSpPr>
                  <a:spLocks noChangeAspect="1" noChangeArrowheads="1"/>
                </p:cNvSpPr>
                <p:nvPr/>
              </p:nvSpPr>
              <p:spPr bwMode="auto">
                <a:xfrm>
                  <a:off x="1520" y="1010"/>
                  <a:ext cx="3120" cy="3113"/>
                </a:xfrm>
                <a:prstGeom prst="ellipse">
                  <a:avLst/>
                </a:prstGeom>
                <a:noFill/>
                <a:ln w="38100" cap="sq">
                  <a:solidFill>
                    <a:schemeClr val="tx1"/>
                  </a:solidFill>
                  <a:round/>
                  <a:headEnd type="none" w="sm" len="sm"/>
                  <a:tailEnd type="none" w="sm" len="sm"/>
                </a:ln>
              </p:spPr>
              <p:txBody>
                <a:bodyPr wrap="none" anchor="ctr"/>
                <a:lstStyle/>
                <a:p>
                  <a:pPr>
                    <a:defRPr/>
                  </a:pPr>
                  <a:endParaRPr lang="en-US" sz="788">
                    <a:latin typeface=".VnBahamasB" pitchFamily="34" charset="0"/>
                    <a:cs typeface="Arial" charset="0"/>
                  </a:endParaRPr>
                </a:p>
              </p:txBody>
            </p:sp>
            <p:sp>
              <p:nvSpPr>
                <p:cNvPr id="52" name="Oval 42">
                  <a:extLst>
                    <a:ext uri="{FF2B5EF4-FFF2-40B4-BE49-F238E27FC236}">
                      <a16:creationId xmlns:a16="http://schemas.microsoft.com/office/drawing/2014/main" id="{9EE5AEE1-BEAB-430F-92DA-8B22513DDA69}"/>
                    </a:ext>
                  </a:extLst>
                </p:cNvPr>
                <p:cNvSpPr>
                  <a:spLocks noChangeAspect="1" noChangeArrowheads="1"/>
                </p:cNvSpPr>
                <p:nvPr/>
              </p:nvSpPr>
              <p:spPr bwMode="auto">
                <a:xfrm>
                  <a:off x="1344" y="838"/>
                  <a:ext cx="3466" cy="3457"/>
                </a:xfrm>
                <a:prstGeom prst="ellipse">
                  <a:avLst/>
                </a:prstGeom>
                <a:noFill/>
                <a:ln w="38100" cap="sq">
                  <a:solidFill>
                    <a:schemeClr val="tx1"/>
                  </a:solidFill>
                  <a:round/>
                  <a:headEnd type="none" w="sm" len="sm"/>
                  <a:tailEnd type="none" w="sm" len="sm"/>
                </a:ln>
              </p:spPr>
              <p:txBody>
                <a:bodyPr wrap="none" anchor="ctr"/>
                <a:lstStyle/>
                <a:p>
                  <a:pPr>
                    <a:defRPr/>
                  </a:pPr>
                  <a:endParaRPr lang="en-US" sz="788">
                    <a:latin typeface=".VnBahamasB" pitchFamily="34" charset="0"/>
                    <a:cs typeface="Arial" charset="0"/>
                  </a:endParaRPr>
                </a:p>
              </p:txBody>
            </p:sp>
            <p:sp>
              <p:nvSpPr>
                <p:cNvPr id="53" name="Line 43">
                  <a:extLst>
                    <a:ext uri="{FF2B5EF4-FFF2-40B4-BE49-F238E27FC236}">
                      <a16:creationId xmlns:a16="http://schemas.microsoft.com/office/drawing/2014/main" id="{55369F58-61C6-460A-A479-2385C8C7F0F1}"/>
                    </a:ext>
                  </a:extLst>
                </p:cNvPr>
                <p:cNvSpPr>
                  <a:spLocks noChangeAspect="1" noChangeShapeType="1"/>
                </p:cNvSpPr>
                <p:nvPr/>
              </p:nvSpPr>
              <p:spPr bwMode="auto">
                <a:xfrm flipV="1">
                  <a:off x="1377" y="2080"/>
                  <a:ext cx="36" cy="155"/>
                </a:xfrm>
                <a:prstGeom prst="line">
                  <a:avLst/>
                </a:prstGeom>
                <a:noFill/>
                <a:ln w="57150" cap="sq">
                  <a:solidFill>
                    <a:schemeClr val="tx1"/>
                  </a:solidFill>
                  <a:round/>
                  <a:headEnd type="none" w="sm" len="sm"/>
                  <a:tailEnd type="stealth" w="lg" len="lg"/>
                </a:ln>
              </p:spPr>
              <p:txBody>
                <a:bodyPr/>
                <a:lstStyle/>
                <a:p>
                  <a:pPr>
                    <a:defRPr/>
                  </a:pPr>
                  <a:endParaRPr lang="en-US" sz="788">
                    <a:latin typeface=".VnBahamasB" pitchFamily="34" charset="0"/>
                    <a:cs typeface="Arial" charset="0"/>
                  </a:endParaRPr>
                </a:p>
              </p:txBody>
            </p:sp>
            <p:sp>
              <p:nvSpPr>
                <p:cNvPr id="54" name="Line 44">
                  <a:extLst>
                    <a:ext uri="{FF2B5EF4-FFF2-40B4-BE49-F238E27FC236}">
                      <a16:creationId xmlns:a16="http://schemas.microsoft.com/office/drawing/2014/main" id="{92FF7AD5-1374-46B9-ABEF-8EB0D3636779}"/>
                    </a:ext>
                  </a:extLst>
                </p:cNvPr>
                <p:cNvSpPr>
                  <a:spLocks noChangeAspect="1" noChangeShapeType="1"/>
                </p:cNvSpPr>
                <p:nvPr/>
              </p:nvSpPr>
              <p:spPr bwMode="auto">
                <a:xfrm flipV="1">
                  <a:off x="2480" y="888"/>
                  <a:ext cx="153" cy="48"/>
                </a:xfrm>
                <a:prstGeom prst="line">
                  <a:avLst/>
                </a:prstGeom>
                <a:noFill/>
                <a:ln w="57150" cap="sq">
                  <a:solidFill>
                    <a:schemeClr val="tx1"/>
                  </a:solidFill>
                  <a:round/>
                  <a:headEnd type="none" w="sm" len="sm"/>
                  <a:tailEnd type="stealth" w="lg" len="lg"/>
                </a:ln>
              </p:spPr>
              <p:txBody>
                <a:bodyPr/>
                <a:lstStyle/>
                <a:p>
                  <a:pPr>
                    <a:defRPr/>
                  </a:pPr>
                  <a:endParaRPr lang="en-US" sz="788">
                    <a:latin typeface=".VnBahamasB" pitchFamily="34" charset="0"/>
                    <a:cs typeface="Arial" charset="0"/>
                  </a:endParaRPr>
                </a:p>
              </p:txBody>
            </p:sp>
            <p:sp>
              <p:nvSpPr>
                <p:cNvPr id="55" name="Line 45">
                  <a:extLst>
                    <a:ext uri="{FF2B5EF4-FFF2-40B4-BE49-F238E27FC236}">
                      <a16:creationId xmlns:a16="http://schemas.microsoft.com/office/drawing/2014/main" id="{0131CF96-AC4E-4EA2-85FF-922BCB66FB0F}"/>
                    </a:ext>
                  </a:extLst>
                </p:cNvPr>
                <p:cNvSpPr>
                  <a:spLocks noChangeAspect="1" noChangeShapeType="1"/>
                </p:cNvSpPr>
                <p:nvPr/>
              </p:nvSpPr>
              <p:spPr bwMode="auto">
                <a:xfrm>
                  <a:off x="4133" y="1184"/>
                  <a:ext cx="131" cy="114"/>
                </a:xfrm>
                <a:prstGeom prst="line">
                  <a:avLst/>
                </a:prstGeom>
                <a:noFill/>
                <a:ln w="57150" cap="sq">
                  <a:solidFill>
                    <a:schemeClr val="tx1"/>
                  </a:solidFill>
                  <a:round/>
                  <a:headEnd type="none" w="sm" len="sm"/>
                  <a:tailEnd type="stealth" w="lg" len="lg"/>
                </a:ln>
              </p:spPr>
              <p:txBody>
                <a:bodyPr/>
                <a:lstStyle/>
                <a:p>
                  <a:pPr>
                    <a:defRPr/>
                  </a:pPr>
                  <a:endParaRPr lang="en-US" sz="788">
                    <a:latin typeface=".VnBahamasB" pitchFamily="34" charset="0"/>
                    <a:cs typeface="Arial" charset="0"/>
                  </a:endParaRPr>
                </a:p>
              </p:txBody>
            </p:sp>
            <p:sp>
              <p:nvSpPr>
                <p:cNvPr id="56" name="Line 46">
                  <a:extLst>
                    <a:ext uri="{FF2B5EF4-FFF2-40B4-BE49-F238E27FC236}">
                      <a16:creationId xmlns:a16="http://schemas.microsoft.com/office/drawing/2014/main" id="{C5F55D7C-3093-425B-BFD5-F95D250B8273}"/>
                    </a:ext>
                  </a:extLst>
                </p:cNvPr>
                <p:cNvSpPr>
                  <a:spLocks noChangeAspect="1" noChangeShapeType="1"/>
                </p:cNvSpPr>
                <p:nvPr/>
              </p:nvSpPr>
              <p:spPr bwMode="auto">
                <a:xfrm flipH="1">
                  <a:off x="4768" y="2789"/>
                  <a:ext cx="34" cy="177"/>
                </a:xfrm>
                <a:prstGeom prst="line">
                  <a:avLst/>
                </a:prstGeom>
                <a:noFill/>
                <a:ln w="57150" cap="sq">
                  <a:solidFill>
                    <a:schemeClr val="tx1"/>
                  </a:solidFill>
                  <a:round/>
                  <a:headEnd type="none" w="sm" len="sm"/>
                  <a:tailEnd type="stealth" w="lg" len="lg"/>
                </a:ln>
              </p:spPr>
              <p:txBody>
                <a:bodyPr/>
                <a:lstStyle/>
                <a:p>
                  <a:pPr>
                    <a:defRPr/>
                  </a:pPr>
                  <a:endParaRPr lang="en-US" sz="788">
                    <a:latin typeface=".VnBahamasB" pitchFamily="34" charset="0"/>
                    <a:cs typeface="Arial" charset="0"/>
                  </a:endParaRPr>
                </a:p>
              </p:txBody>
            </p:sp>
            <p:sp>
              <p:nvSpPr>
                <p:cNvPr id="57" name="Line 47">
                  <a:extLst>
                    <a:ext uri="{FF2B5EF4-FFF2-40B4-BE49-F238E27FC236}">
                      <a16:creationId xmlns:a16="http://schemas.microsoft.com/office/drawing/2014/main" id="{8F166E62-FA03-4C7A-A0A7-75DF913957D7}"/>
                    </a:ext>
                  </a:extLst>
                </p:cNvPr>
                <p:cNvSpPr>
                  <a:spLocks noChangeAspect="1" noChangeShapeType="1"/>
                </p:cNvSpPr>
                <p:nvPr/>
              </p:nvSpPr>
              <p:spPr bwMode="auto">
                <a:xfrm flipH="1">
                  <a:off x="3648" y="4153"/>
                  <a:ext cx="134" cy="47"/>
                </a:xfrm>
                <a:prstGeom prst="line">
                  <a:avLst/>
                </a:prstGeom>
                <a:noFill/>
                <a:ln w="57150" cap="sq">
                  <a:solidFill>
                    <a:schemeClr val="tx1"/>
                  </a:solidFill>
                  <a:round/>
                  <a:headEnd type="none" w="sm" len="sm"/>
                  <a:tailEnd type="stealth" w="lg" len="lg"/>
                </a:ln>
              </p:spPr>
              <p:txBody>
                <a:bodyPr/>
                <a:lstStyle/>
                <a:p>
                  <a:pPr>
                    <a:defRPr/>
                  </a:pPr>
                  <a:endParaRPr lang="en-US" sz="788">
                    <a:latin typeface=".VnBahamasB" pitchFamily="34" charset="0"/>
                    <a:cs typeface="Arial" charset="0"/>
                  </a:endParaRPr>
                </a:p>
              </p:txBody>
            </p:sp>
            <p:sp>
              <p:nvSpPr>
                <p:cNvPr id="58" name="Line 48">
                  <a:extLst>
                    <a:ext uri="{FF2B5EF4-FFF2-40B4-BE49-F238E27FC236}">
                      <a16:creationId xmlns:a16="http://schemas.microsoft.com/office/drawing/2014/main" id="{F0A8580B-80DA-435C-B5FB-C5B273880AE7}"/>
                    </a:ext>
                  </a:extLst>
                </p:cNvPr>
                <p:cNvSpPr>
                  <a:spLocks noChangeAspect="1" noChangeShapeType="1"/>
                </p:cNvSpPr>
                <p:nvPr/>
              </p:nvSpPr>
              <p:spPr bwMode="auto">
                <a:xfrm flipH="1" flipV="1">
                  <a:off x="1784" y="3734"/>
                  <a:ext cx="126" cy="114"/>
                </a:xfrm>
                <a:prstGeom prst="line">
                  <a:avLst/>
                </a:prstGeom>
                <a:noFill/>
                <a:ln w="57150" cap="sq">
                  <a:solidFill>
                    <a:schemeClr val="tx1"/>
                  </a:solidFill>
                  <a:round/>
                  <a:headEnd type="none" w="sm" len="sm"/>
                  <a:tailEnd type="stealth" w="lg" len="lg"/>
                </a:ln>
              </p:spPr>
              <p:txBody>
                <a:bodyPr/>
                <a:lstStyle/>
                <a:p>
                  <a:pPr>
                    <a:defRPr/>
                  </a:pPr>
                  <a:endParaRPr lang="en-US" sz="788">
                    <a:latin typeface=".VnBahamasB" pitchFamily="34" charset="0"/>
                    <a:cs typeface="Arial" charset="0"/>
                  </a:endParaRPr>
                </a:p>
              </p:txBody>
            </p:sp>
          </p:grpSp>
          <p:sp>
            <p:nvSpPr>
              <p:cNvPr id="12" name="Oval 49">
                <a:extLst>
                  <a:ext uri="{FF2B5EF4-FFF2-40B4-BE49-F238E27FC236}">
                    <a16:creationId xmlns:a16="http://schemas.microsoft.com/office/drawing/2014/main" id="{4C54E456-A3CF-4669-94FA-A8A70AEA9CC0}"/>
                  </a:ext>
                </a:extLst>
              </p:cNvPr>
              <p:cNvSpPr>
                <a:spLocks noChangeAspect="1" noChangeArrowheads="1"/>
              </p:cNvSpPr>
              <p:nvPr/>
            </p:nvSpPr>
            <p:spPr bwMode="auto">
              <a:xfrm>
                <a:off x="2377" y="1973"/>
                <a:ext cx="1135" cy="1053"/>
              </a:xfrm>
              <a:prstGeom prst="ellipse">
                <a:avLst/>
              </a:prstGeom>
              <a:ln>
                <a:headEnd type="none" w="sm" len="sm"/>
                <a:tailEnd type="none" w="sm" len="sm"/>
              </a:ln>
              <a:effectLst>
                <a:glow rad="1016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788">
                  <a:latin typeface=".VnBahamasB" pitchFamily="34" charset="0"/>
                </a:endParaRPr>
              </a:p>
            </p:txBody>
          </p:sp>
          <p:sp>
            <p:nvSpPr>
              <p:cNvPr id="13" name="Oval 50">
                <a:extLst>
                  <a:ext uri="{FF2B5EF4-FFF2-40B4-BE49-F238E27FC236}">
                    <a16:creationId xmlns:a16="http://schemas.microsoft.com/office/drawing/2014/main" id="{36065666-F5AB-402A-98B7-BAD967E40493}"/>
                  </a:ext>
                </a:extLst>
              </p:cNvPr>
              <p:cNvSpPr>
                <a:spLocks noChangeAspect="1" noChangeArrowheads="1"/>
              </p:cNvSpPr>
              <p:nvPr/>
            </p:nvSpPr>
            <p:spPr bwMode="auto">
              <a:xfrm>
                <a:off x="3789" y="1376"/>
                <a:ext cx="822" cy="763"/>
              </a:xfrm>
              <a:prstGeom prst="ellipse">
                <a:avLst/>
              </a:prstGeom>
              <a:ln>
                <a:headEnd type="none" w="sm" len="sm"/>
                <a:tailEnd type="none" w="sm" len="sm"/>
              </a:ln>
              <a:effectLst>
                <a:glow rad="1397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788">
                  <a:latin typeface=".VnBahamasB" pitchFamily="34" charset="0"/>
                </a:endParaRPr>
              </a:p>
            </p:txBody>
          </p:sp>
          <p:sp>
            <p:nvSpPr>
              <p:cNvPr id="14" name="Oval 51">
                <a:extLst>
                  <a:ext uri="{FF2B5EF4-FFF2-40B4-BE49-F238E27FC236}">
                    <a16:creationId xmlns:a16="http://schemas.microsoft.com/office/drawing/2014/main" id="{C71ADA57-3633-4318-A87C-9D46DF3E2BAE}"/>
                  </a:ext>
                </a:extLst>
              </p:cNvPr>
              <p:cNvSpPr>
                <a:spLocks noChangeAspect="1" noChangeArrowheads="1"/>
              </p:cNvSpPr>
              <p:nvPr/>
            </p:nvSpPr>
            <p:spPr bwMode="auto">
              <a:xfrm>
                <a:off x="3840" y="2775"/>
                <a:ext cx="822" cy="763"/>
              </a:xfrm>
              <a:prstGeom prst="ellipse">
                <a:avLst/>
              </a:prstGeom>
              <a:ln>
                <a:headEnd type="none" w="sm" len="sm"/>
                <a:tailEnd type="none" w="sm" len="sm"/>
              </a:ln>
              <a:effectLst>
                <a:glow rad="1397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788">
                  <a:latin typeface=".VnBahamasB" pitchFamily="34" charset="0"/>
                </a:endParaRPr>
              </a:p>
            </p:txBody>
          </p:sp>
          <p:sp>
            <p:nvSpPr>
              <p:cNvPr id="15" name="Oval 52">
                <a:extLst>
                  <a:ext uri="{FF2B5EF4-FFF2-40B4-BE49-F238E27FC236}">
                    <a16:creationId xmlns:a16="http://schemas.microsoft.com/office/drawing/2014/main" id="{C0D8E60B-9217-47A7-871C-915B7ED66BDD}"/>
                  </a:ext>
                </a:extLst>
              </p:cNvPr>
              <p:cNvSpPr>
                <a:spLocks noChangeAspect="1" noChangeArrowheads="1"/>
              </p:cNvSpPr>
              <p:nvPr/>
            </p:nvSpPr>
            <p:spPr bwMode="auto">
              <a:xfrm>
                <a:off x="2574" y="3552"/>
                <a:ext cx="822" cy="745"/>
              </a:xfrm>
              <a:prstGeom prst="ellipse">
                <a:avLst/>
              </a:prstGeom>
              <a:ln>
                <a:headEnd type="none" w="sm" len="sm"/>
                <a:tailEnd type="none" w="sm" len="sm"/>
              </a:ln>
              <a:effectLst>
                <a:glow rad="1397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788">
                  <a:latin typeface=".VnBahamasB" pitchFamily="34" charset="0"/>
                </a:endParaRPr>
              </a:p>
            </p:txBody>
          </p:sp>
          <p:sp>
            <p:nvSpPr>
              <p:cNvPr id="16" name="Oval 53">
                <a:extLst>
                  <a:ext uri="{FF2B5EF4-FFF2-40B4-BE49-F238E27FC236}">
                    <a16:creationId xmlns:a16="http://schemas.microsoft.com/office/drawing/2014/main" id="{50679506-EFE4-44F0-BC1A-DC5CEB343DEB}"/>
                  </a:ext>
                </a:extLst>
              </p:cNvPr>
              <p:cNvSpPr>
                <a:spLocks noChangeAspect="1" noChangeArrowheads="1"/>
              </p:cNvSpPr>
              <p:nvPr/>
            </p:nvSpPr>
            <p:spPr bwMode="auto">
              <a:xfrm>
                <a:off x="1143" y="2742"/>
                <a:ext cx="822" cy="762"/>
              </a:xfrm>
              <a:prstGeom prst="ellipse">
                <a:avLst/>
              </a:prstGeom>
              <a:ln>
                <a:headEnd type="none" w="sm" len="sm"/>
                <a:tailEnd type="none" w="sm" len="sm"/>
              </a:ln>
              <a:effectLst>
                <a:glow rad="1397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788">
                  <a:latin typeface=".VnBahamasB" pitchFamily="34" charset="0"/>
                </a:endParaRPr>
              </a:p>
            </p:txBody>
          </p:sp>
          <p:sp>
            <p:nvSpPr>
              <p:cNvPr id="17" name="Oval 54">
                <a:extLst>
                  <a:ext uri="{FF2B5EF4-FFF2-40B4-BE49-F238E27FC236}">
                    <a16:creationId xmlns:a16="http://schemas.microsoft.com/office/drawing/2014/main" id="{35626813-9780-40FE-B86D-21F8215DE2DA}"/>
                  </a:ext>
                </a:extLst>
              </p:cNvPr>
              <p:cNvSpPr>
                <a:spLocks noChangeAspect="1" noChangeArrowheads="1"/>
              </p:cNvSpPr>
              <p:nvPr/>
            </p:nvSpPr>
            <p:spPr bwMode="auto">
              <a:xfrm>
                <a:off x="1188" y="1337"/>
                <a:ext cx="822" cy="761"/>
              </a:xfrm>
              <a:prstGeom prst="ellipse">
                <a:avLst/>
              </a:prstGeom>
              <a:ln>
                <a:headEnd type="none" w="sm" len="sm"/>
                <a:tailEnd type="none" w="sm" len="sm"/>
              </a:ln>
              <a:effectLst>
                <a:glow rad="1397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788">
                  <a:latin typeface=".VnBahamasB" pitchFamily="34" charset="0"/>
                </a:endParaRPr>
              </a:p>
            </p:txBody>
          </p:sp>
          <p:sp>
            <p:nvSpPr>
              <p:cNvPr id="18" name="Oval 55">
                <a:extLst>
                  <a:ext uri="{FF2B5EF4-FFF2-40B4-BE49-F238E27FC236}">
                    <a16:creationId xmlns:a16="http://schemas.microsoft.com/office/drawing/2014/main" id="{97A191B5-0CBA-49D4-BB07-0833A9644CAD}"/>
                  </a:ext>
                </a:extLst>
              </p:cNvPr>
              <p:cNvSpPr>
                <a:spLocks noChangeAspect="1" noChangeArrowheads="1"/>
              </p:cNvSpPr>
              <p:nvPr/>
            </p:nvSpPr>
            <p:spPr bwMode="auto">
              <a:xfrm>
                <a:off x="2530" y="691"/>
                <a:ext cx="822" cy="762"/>
              </a:xfrm>
              <a:prstGeom prst="ellipse">
                <a:avLst/>
              </a:prstGeom>
              <a:ln>
                <a:headEnd type="none" w="sm" len="sm"/>
                <a:tailEnd type="none" w="sm" len="sm"/>
              </a:ln>
              <a:effectLst>
                <a:glow rad="139700">
                  <a:schemeClr val="accent1">
                    <a:satMod val="175000"/>
                    <a:alpha val="40000"/>
                  </a:schemeClr>
                </a:glow>
                <a:outerShdw blurRad="40000" dist="23000" dir="5400000" rotWithShape="0">
                  <a:srgbClr val="000000">
                    <a:alpha val="35000"/>
                  </a:srgbClr>
                </a:outerShdw>
              </a:effectLst>
            </p:spPr>
            <p:style>
              <a:lnRef idx="0">
                <a:schemeClr val="accent2"/>
              </a:lnRef>
              <a:fillRef idx="1001">
                <a:schemeClr val="lt2"/>
              </a:fillRef>
              <a:effectRef idx="3">
                <a:schemeClr val="accent2"/>
              </a:effectRef>
              <a:fontRef idx="minor">
                <a:schemeClr val="lt1"/>
              </a:fontRef>
            </p:style>
            <p:txBody>
              <a:bodyPr wrap="none" anchor="ctr"/>
              <a:lstStyle/>
              <a:p>
                <a:pPr>
                  <a:defRPr/>
                </a:pPr>
                <a:endParaRPr lang="en-US" sz="788">
                  <a:latin typeface=".VnBahamasB" pitchFamily="34" charset="0"/>
                </a:endParaRPr>
              </a:p>
            </p:txBody>
          </p:sp>
          <p:sp>
            <p:nvSpPr>
              <p:cNvPr id="38942" name="WordArt 56">
                <a:extLst>
                  <a:ext uri="{FF2B5EF4-FFF2-40B4-BE49-F238E27FC236}">
                    <a16:creationId xmlns:a16="http://schemas.microsoft.com/office/drawing/2014/main" id="{F8245E1C-B8D9-4782-A0E4-ECBA68D76B28}"/>
                  </a:ext>
                </a:extLst>
              </p:cNvPr>
              <p:cNvSpPr>
                <a:spLocks noChangeAspect="1" noChangeArrowheads="1" noChangeShapeType="1" noTextEdit="1"/>
              </p:cNvSpPr>
              <p:nvPr/>
            </p:nvSpPr>
            <p:spPr bwMode="auto">
              <a:xfrm>
                <a:off x="2574" y="2160"/>
                <a:ext cx="786" cy="72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1650" b="1" kern="10" dirty="0">
                    <a:solidFill>
                      <a:srgbClr val="755E0D"/>
                    </a:solidFill>
                    <a:latin typeface="Times New Roman" panose="02020603050405020304" pitchFamily="18" charset="0"/>
                    <a:cs typeface="Times New Roman" panose="02020603050405020304" pitchFamily="18" charset="0"/>
                  </a:rPr>
                  <a:t>cương </a:t>
                </a:r>
              </a:p>
              <a:p>
                <a:pPr algn="ctr"/>
                <a:r>
                  <a:rPr lang="vi-VN" sz="1650" b="1" kern="10" dirty="0">
                    <a:solidFill>
                      <a:srgbClr val="755E0D"/>
                    </a:solidFill>
                    <a:latin typeface="Times New Roman" panose="02020603050405020304" pitchFamily="18" charset="0"/>
                    <a:cs typeface="Times New Roman" panose="02020603050405020304" pitchFamily="18" charset="0"/>
                  </a:rPr>
                  <a:t>lĩnh </a:t>
                </a:r>
              </a:p>
              <a:p>
                <a:pPr algn="ctr"/>
                <a:r>
                  <a:rPr lang="vi-VN" sz="1650" b="1" kern="10" dirty="0">
                    <a:solidFill>
                      <a:srgbClr val="755E0D"/>
                    </a:solidFill>
                    <a:latin typeface="Times New Roman" panose="02020603050405020304" pitchFamily="18" charset="0"/>
                    <a:cs typeface="Times New Roman" panose="02020603050405020304" pitchFamily="18" charset="0"/>
                  </a:rPr>
                  <a:t>tháng </a:t>
                </a:r>
              </a:p>
              <a:p>
                <a:pPr algn="ctr"/>
                <a:r>
                  <a:rPr lang="vi-VN" sz="1650" b="1" kern="10" dirty="0">
                    <a:solidFill>
                      <a:srgbClr val="755E0D"/>
                    </a:solidFill>
                    <a:latin typeface="Times New Roman" panose="02020603050405020304" pitchFamily="18" charset="0"/>
                    <a:cs typeface="Times New Roman" panose="02020603050405020304" pitchFamily="18" charset="0"/>
                  </a:rPr>
                  <a:t>hai</a:t>
                </a:r>
                <a:endParaRPr lang="en-US" sz="1650" b="1" kern="10" dirty="0">
                  <a:solidFill>
                    <a:srgbClr val="755E0D"/>
                  </a:solidFill>
                  <a:latin typeface="Times New Roman" panose="02020603050405020304" pitchFamily="18" charset="0"/>
                  <a:cs typeface="Times New Roman" panose="02020603050405020304" pitchFamily="18" charset="0"/>
                </a:endParaRPr>
              </a:p>
            </p:txBody>
          </p:sp>
          <p:sp>
            <p:nvSpPr>
              <p:cNvPr id="38943" name="WordArt 57">
                <a:extLst>
                  <a:ext uri="{FF2B5EF4-FFF2-40B4-BE49-F238E27FC236}">
                    <a16:creationId xmlns:a16="http://schemas.microsoft.com/office/drawing/2014/main" id="{D20688C2-82EF-472C-990C-82F1845ECE80}"/>
                  </a:ext>
                </a:extLst>
              </p:cNvPr>
              <p:cNvSpPr>
                <a:spLocks noChangeAspect="1" noChangeArrowheads="1" noChangeShapeType="1" noTextEdit="1"/>
              </p:cNvSpPr>
              <p:nvPr/>
            </p:nvSpPr>
            <p:spPr bwMode="auto">
              <a:xfrm>
                <a:off x="2712" y="896"/>
                <a:ext cx="444" cy="32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1650" kern="10">
                    <a:solidFill>
                      <a:srgbClr val="755E0D"/>
                    </a:solidFill>
                    <a:latin typeface="Times New Roman" panose="02020603050405020304" pitchFamily="18" charset="0"/>
                    <a:cs typeface="Times New Roman" panose="02020603050405020304" pitchFamily="18" charset="0"/>
                  </a:rPr>
                  <a:t>Mục </a:t>
                </a:r>
              </a:p>
              <a:p>
                <a:pPr algn="ctr"/>
                <a:r>
                  <a:rPr lang="en-US" sz="1650" kern="10">
                    <a:solidFill>
                      <a:srgbClr val="755E0D"/>
                    </a:solidFill>
                    <a:latin typeface="Times New Roman" panose="02020603050405020304" pitchFamily="18" charset="0"/>
                    <a:cs typeface="Times New Roman" panose="02020603050405020304" pitchFamily="18" charset="0"/>
                  </a:rPr>
                  <a:t>tiêu</a:t>
                </a:r>
              </a:p>
            </p:txBody>
          </p:sp>
          <p:sp>
            <p:nvSpPr>
              <p:cNvPr id="38944" name="WordArt 58">
                <a:extLst>
                  <a:ext uri="{FF2B5EF4-FFF2-40B4-BE49-F238E27FC236}">
                    <a16:creationId xmlns:a16="http://schemas.microsoft.com/office/drawing/2014/main" id="{DC8762D6-656F-44A7-BB83-13319B1FE76E}"/>
                  </a:ext>
                </a:extLst>
              </p:cNvPr>
              <p:cNvSpPr>
                <a:spLocks noChangeAspect="1" noChangeArrowheads="1" noChangeShapeType="1" noTextEdit="1"/>
              </p:cNvSpPr>
              <p:nvPr/>
            </p:nvSpPr>
            <p:spPr bwMode="auto">
              <a:xfrm>
                <a:off x="3905" y="1584"/>
                <a:ext cx="607" cy="34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1650" kern="10">
                    <a:solidFill>
                      <a:srgbClr val="755E0D"/>
                    </a:solidFill>
                    <a:latin typeface="Times New Roman" panose="02020603050405020304" pitchFamily="18" charset="0"/>
                    <a:cs typeface="Times New Roman" panose="02020603050405020304" pitchFamily="18" charset="0"/>
                  </a:rPr>
                  <a:t>Nhiệm </a:t>
                </a:r>
              </a:p>
              <a:p>
                <a:pPr algn="ctr"/>
                <a:r>
                  <a:rPr lang="en-US" sz="1650" kern="10">
                    <a:solidFill>
                      <a:srgbClr val="755E0D"/>
                    </a:solidFill>
                    <a:latin typeface="Times New Roman" panose="02020603050405020304" pitchFamily="18" charset="0"/>
                    <a:cs typeface="Times New Roman" panose="02020603050405020304" pitchFamily="18" charset="0"/>
                  </a:rPr>
                  <a:t>vụ</a:t>
                </a:r>
              </a:p>
            </p:txBody>
          </p:sp>
          <p:sp>
            <p:nvSpPr>
              <p:cNvPr id="38945" name="WordArt 59">
                <a:extLst>
                  <a:ext uri="{FF2B5EF4-FFF2-40B4-BE49-F238E27FC236}">
                    <a16:creationId xmlns:a16="http://schemas.microsoft.com/office/drawing/2014/main" id="{4CB0BA69-1AE7-4C91-8885-42CD8337D10B}"/>
                  </a:ext>
                </a:extLst>
              </p:cNvPr>
              <p:cNvSpPr>
                <a:spLocks noChangeAspect="1" noChangeArrowheads="1" noChangeShapeType="1" noTextEdit="1"/>
              </p:cNvSpPr>
              <p:nvPr/>
            </p:nvSpPr>
            <p:spPr bwMode="auto">
              <a:xfrm>
                <a:off x="4032" y="2976"/>
                <a:ext cx="508" cy="33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1650" kern="10">
                    <a:solidFill>
                      <a:srgbClr val="755E0D"/>
                    </a:solidFill>
                    <a:latin typeface="Times New Roman" panose="02020603050405020304" pitchFamily="18" charset="0"/>
                    <a:cs typeface="Times New Roman" panose="02020603050405020304" pitchFamily="18" charset="0"/>
                  </a:rPr>
                  <a:t>Lực </a:t>
                </a:r>
              </a:p>
              <a:p>
                <a:pPr algn="ctr"/>
                <a:r>
                  <a:rPr lang="vi-VN" sz="1650" kern="10">
                    <a:solidFill>
                      <a:srgbClr val="755E0D"/>
                    </a:solidFill>
                    <a:latin typeface="Times New Roman" panose="02020603050405020304" pitchFamily="18" charset="0"/>
                    <a:cs typeface="Times New Roman" panose="02020603050405020304" pitchFamily="18" charset="0"/>
                  </a:rPr>
                  <a:t>lượng</a:t>
                </a:r>
                <a:endParaRPr lang="en-US" sz="1650" kern="10">
                  <a:solidFill>
                    <a:srgbClr val="755E0D"/>
                  </a:solidFill>
                  <a:latin typeface="Times New Roman" panose="02020603050405020304" pitchFamily="18" charset="0"/>
                  <a:cs typeface="Times New Roman" panose="02020603050405020304" pitchFamily="18" charset="0"/>
                </a:endParaRPr>
              </a:p>
            </p:txBody>
          </p:sp>
          <p:sp>
            <p:nvSpPr>
              <p:cNvPr id="38946" name="WordArt 60">
                <a:extLst>
                  <a:ext uri="{FF2B5EF4-FFF2-40B4-BE49-F238E27FC236}">
                    <a16:creationId xmlns:a16="http://schemas.microsoft.com/office/drawing/2014/main" id="{DAA6E782-8D27-4F0F-A717-CC2C5D09E1F9}"/>
                  </a:ext>
                </a:extLst>
              </p:cNvPr>
              <p:cNvSpPr>
                <a:spLocks noChangeAspect="1" noChangeArrowheads="1" noChangeShapeType="1" noTextEdit="1"/>
              </p:cNvSpPr>
              <p:nvPr/>
            </p:nvSpPr>
            <p:spPr bwMode="auto">
              <a:xfrm>
                <a:off x="2753" y="3761"/>
                <a:ext cx="511" cy="319"/>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1650" kern="10">
                    <a:solidFill>
                      <a:srgbClr val="755E0D"/>
                    </a:solidFill>
                    <a:latin typeface="Times New Roman" panose="02020603050405020304" pitchFamily="18" charset="0"/>
                    <a:cs typeface="Times New Roman" panose="02020603050405020304" pitchFamily="18" charset="0"/>
                  </a:rPr>
                  <a:t>Lãnh </a:t>
                </a:r>
              </a:p>
              <a:p>
                <a:pPr algn="ctr"/>
                <a:r>
                  <a:rPr lang="en-US" sz="1650" kern="10">
                    <a:solidFill>
                      <a:srgbClr val="755E0D"/>
                    </a:solidFill>
                    <a:latin typeface="Times New Roman" panose="02020603050405020304" pitchFamily="18" charset="0"/>
                    <a:cs typeface="Times New Roman" panose="02020603050405020304" pitchFamily="18" charset="0"/>
                  </a:rPr>
                  <a:t>đạo</a:t>
                </a:r>
              </a:p>
            </p:txBody>
          </p:sp>
          <p:sp>
            <p:nvSpPr>
              <p:cNvPr id="38947" name="WordArt 61">
                <a:extLst>
                  <a:ext uri="{FF2B5EF4-FFF2-40B4-BE49-F238E27FC236}">
                    <a16:creationId xmlns:a16="http://schemas.microsoft.com/office/drawing/2014/main" id="{94CC0D3D-64DF-43C3-96FC-FA7A6AE27578}"/>
                  </a:ext>
                </a:extLst>
              </p:cNvPr>
              <p:cNvSpPr>
                <a:spLocks noChangeAspect="1" noChangeArrowheads="1" noChangeShapeType="1" noTextEdit="1"/>
              </p:cNvSpPr>
              <p:nvPr/>
            </p:nvSpPr>
            <p:spPr bwMode="auto">
              <a:xfrm>
                <a:off x="1247" y="2976"/>
                <a:ext cx="607" cy="33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vi-VN" sz="1650" kern="10">
                    <a:solidFill>
                      <a:srgbClr val="755E0D"/>
                    </a:solidFill>
                    <a:latin typeface="Times New Roman" panose="02020603050405020304" pitchFamily="18" charset="0"/>
                    <a:cs typeface="Times New Roman" panose="02020603050405020304" pitchFamily="18" charset="0"/>
                  </a:rPr>
                  <a:t>Phương</a:t>
                </a:r>
              </a:p>
              <a:p>
                <a:pPr algn="ctr"/>
                <a:r>
                  <a:rPr lang="vi-VN" sz="1650" kern="10">
                    <a:solidFill>
                      <a:srgbClr val="755E0D"/>
                    </a:solidFill>
                    <a:latin typeface="Times New Roman" panose="02020603050405020304" pitchFamily="18" charset="0"/>
                    <a:cs typeface="Times New Roman" panose="02020603050405020304" pitchFamily="18" charset="0"/>
                  </a:rPr>
                  <a:t>pháp</a:t>
                </a:r>
                <a:endParaRPr lang="en-US" sz="1650" kern="10">
                  <a:solidFill>
                    <a:srgbClr val="755E0D"/>
                  </a:solidFill>
                  <a:latin typeface="Times New Roman" panose="02020603050405020304" pitchFamily="18" charset="0"/>
                  <a:cs typeface="Times New Roman" panose="02020603050405020304" pitchFamily="18" charset="0"/>
                </a:endParaRPr>
              </a:p>
            </p:txBody>
          </p:sp>
          <p:sp>
            <p:nvSpPr>
              <p:cNvPr id="38948" name="WordArt 62">
                <a:extLst>
                  <a:ext uri="{FF2B5EF4-FFF2-40B4-BE49-F238E27FC236}">
                    <a16:creationId xmlns:a16="http://schemas.microsoft.com/office/drawing/2014/main" id="{72A2D63B-9B33-4892-8F6B-7AF7297B1580}"/>
                  </a:ext>
                </a:extLst>
              </p:cNvPr>
              <p:cNvSpPr>
                <a:spLocks noChangeAspect="1" noChangeArrowheads="1" noChangeShapeType="1" noTextEdit="1"/>
              </p:cNvSpPr>
              <p:nvPr/>
            </p:nvSpPr>
            <p:spPr bwMode="auto">
              <a:xfrm>
                <a:off x="1292" y="1580"/>
                <a:ext cx="628" cy="31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1650" kern="10">
                    <a:solidFill>
                      <a:srgbClr val="755E0D"/>
                    </a:solidFill>
                    <a:latin typeface="Times New Roman" panose="02020603050405020304" pitchFamily="18" charset="0"/>
                    <a:cs typeface="Times New Roman" panose="02020603050405020304" pitchFamily="18" charset="0"/>
                  </a:rPr>
                  <a:t>Quan hệ</a:t>
                </a:r>
              </a:p>
              <a:p>
                <a:pPr algn="ctr"/>
                <a:r>
                  <a:rPr lang="en-US" sz="1650" kern="10">
                    <a:solidFill>
                      <a:srgbClr val="755E0D"/>
                    </a:solidFill>
                    <a:latin typeface="Times New Roman" panose="02020603050405020304" pitchFamily="18" charset="0"/>
                    <a:cs typeface="Times New Roman" panose="02020603050405020304" pitchFamily="18" charset="0"/>
                  </a:rPr>
                  <a:t>quốc tế</a:t>
                </a:r>
              </a:p>
            </p:txBody>
          </p:sp>
          <p:grpSp>
            <p:nvGrpSpPr>
              <p:cNvPr id="38949" name="Group 63">
                <a:extLst>
                  <a:ext uri="{FF2B5EF4-FFF2-40B4-BE49-F238E27FC236}">
                    <a16:creationId xmlns:a16="http://schemas.microsoft.com/office/drawing/2014/main" id="{619BB0B7-9840-4C41-9CA3-3285FD6ACACB}"/>
                  </a:ext>
                </a:extLst>
              </p:cNvPr>
              <p:cNvGrpSpPr>
                <a:grpSpLocks noChangeAspect="1"/>
              </p:cNvGrpSpPr>
              <p:nvPr/>
            </p:nvGrpSpPr>
            <p:grpSpPr bwMode="auto">
              <a:xfrm>
                <a:off x="1906" y="1530"/>
                <a:ext cx="2023" cy="1943"/>
                <a:chOff x="1950" y="1433"/>
                <a:chExt cx="2242" cy="2320"/>
              </a:xfrm>
            </p:grpSpPr>
            <p:grpSp>
              <p:nvGrpSpPr>
                <p:cNvPr id="38956" name="Group 64">
                  <a:extLst>
                    <a:ext uri="{FF2B5EF4-FFF2-40B4-BE49-F238E27FC236}">
                      <a16:creationId xmlns:a16="http://schemas.microsoft.com/office/drawing/2014/main" id="{75C51CBF-3C87-489B-8BBD-9F148C8276C6}"/>
                    </a:ext>
                  </a:extLst>
                </p:cNvPr>
                <p:cNvGrpSpPr>
                  <a:grpSpLocks noChangeAspect="1"/>
                </p:cNvGrpSpPr>
                <p:nvPr/>
              </p:nvGrpSpPr>
              <p:grpSpPr bwMode="auto">
                <a:xfrm>
                  <a:off x="3696" y="2696"/>
                  <a:ext cx="400" cy="616"/>
                  <a:chOff x="3696" y="2696"/>
                  <a:chExt cx="400" cy="616"/>
                </a:xfrm>
              </p:grpSpPr>
              <p:sp>
                <p:nvSpPr>
                  <p:cNvPr id="49" name="Line 65">
                    <a:extLst>
                      <a:ext uri="{FF2B5EF4-FFF2-40B4-BE49-F238E27FC236}">
                        <a16:creationId xmlns:a16="http://schemas.microsoft.com/office/drawing/2014/main" id="{EFCA031F-E274-475B-9980-6C6DDB84A074}"/>
                      </a:ext>
                    </a:extLst>
                  </p:cNvPr>
                  <p:cNvSpPr>
                    <a:spLocks noChangeAspect="1" noChangeShapeType="1"/>
                  </p:cNvSpPr>
                  <p:nvPr/>
                </p:nvSpPr>
                <p:spPr bwMode="auto">
                  <a:xfrm rot="3356531" flipV="1">
                    <a:off x="3714" y="2789"/>
                    <a:ext cx="480" cy="289"/>
                  </a:xfrm>
                  <a:prstGeom prst="line">
                    <a:avLst/>
                  </a:prstGeom>
                  <a:noFill/>
                  <a:ln w="38100" cap="sq">
                    <a:solidFill>
                      <a:schemeClr val="tx1"/>
                    </a:solidFill>
                    <a:round/>
                    <a:headEnd type="none" w="sm" len="sm"/>
                    <a:tailEnd type="stealth" w="lg" len="lg"/>
                  </a:ln>
                </p:spPr>
                <p:txBody>
                  <a:bodyPr/>
                  <a:lstStyle/>
                  <a:p>
                    <a:pPr>
                      <a:defRPr/>
                    </a:pPr>
                    <a:endParaRPr lang="en-US" sz="788">
                      <a:latin typeface=".VnBahamasB" pitchFamily="34" charset="0"/>
                      <a:cs typeface="Arial" charset="0"/>
                    </a:endParaRPr>
                  </a:p>
                </p:txBody>
              </p:sp>
              <p:sp>
                <p:nvSpPr>
                  <p:cNvPr id="50" name="Line 66">
                    <a:extLst>
                      <a:ext uri="{FF2B5EF4-FFF2-40B4-BE49-F238E27FC236}">
                        <a16:creationId xmlns:a16="http://schemas.microsoft.com/office/drawing/2014/main" id="{ACC276FD-3B3D-44F6-9979-0E160D177FFB}"/>
                      </a:ext>
                    </a:extLst>
                  </p:cNvPr>
                  <p:cNvSpPr>
                    <a:spLocks noChangeAspect="1" noChangeShapeType="1"/>
                  </p:cNvSpPr>
                  <p:nvPr/>
                </p:nvSpPr>
                <p:spPr bwMode="auto">
                  <a:xfrm rot="3356531" flipV="1">
                    <a:off x="3634" y="2929"/>
                    <a:ext cx="480" cy="287"/>
                  </a:xfrm>
                  <a:prstGeom prst="line">
                    <a:avLst/>
                  </a:prstGeom>
                  <a:noFill/>
                  <a:ln w="38100" cap="sq">
                    <a:solidFill>
                      <a:schemeClr val="tx1"/>
                    </a:solidFill>
                    <a:round/>
                    <a:headEnd type="stealth" w="lg" len="lg"/>
                    <a:tailEnd type="none" w="lg" len="lg"/>
                  </a:ln>
                </p:spPr>
                <p:txBody>
                  <a:bodyPr/>
                  <a:lstStyle/>
                  <a:p>
                    <a:pPr>
                      <a:defRPr/>
                    </a:pPr>
                    <a:endParaRPr lang="en-US" sz="788">
                      <a:latin typeface=".VnBahamasB" pitchFamily="34" charset="0"/>
                      <a:cs typeface="Arial" charset="0"/>
                    </a:endParaRPr>
                  </a:p>
                </p:txBody>
              </p:sp>
            </p:grpSp>
            <p:grpSp>
              <p:nvGrpSpPr>
                <p:cNvPr id="38957" name="Group 67">
                  <a:extLst>
                    <a:ext uri="{FF2B5EF4-FFF2-40B4-BE49-F238E27FC236}">
                      <a16:creationId xmlns:a16="http://schemas.microsoft.com/office/drawing/2014/main" id="{D4FFC3D2-AE72-4DC5-BB57-A7219A206A7F}"/>
                    </a:ext>
                  </a:extLst>
                </p:cNvPr>
                <p:cNvGrpSpPr>
                  <a:grpSpLocks noChangeAspect="1"/>
                </p:cNvGrpSpPr>
                <p:nvPr/>
              </p:nvGrpSpPr>
              <p:grpSpPr bwMode="auto">
                <a:xfrm rot="-3350748">
                  <a:off x="3684" y="1812"/>
                  <a:ext cx="400" cy="616"/>
                  <a:chOff x="3696" y="2696"/>
                  <a:chExt cx="400" cy="616"/>
                </a:xfrm>
              </p:grpSpPr>
              <p:sp>
                <p:nvSpPr>
                  <p:cNvPr id="47" name="Line 68">
                    <a:extLst>
                      <a:ext uri="{FF2B5EF4-FFF2-40B4-BE49-F238E27FC236}">
                        <a16:creationId xmlns:a16="http://schemas.microsoft.com/office/drawing/2014/main" id="{6295D52D-D6DA-40CF-908D-C001AC318284}"/>
                      </a:ext>
                    </a:extLst>
                  </p:cNvPr>
                  <p:cNvSpPr>
                    <a:spLocks noChangeAspect="1" noChangeShapeType="1"/>
                  </p:cNvSpPr>
                  <p:nvPr/>
                </p:nvSpPr>
                <p:spPr bwMode="auto">
                  <a:xfrm rot="3356531" flipV="1">
                    <a:off x="3740" y="2765"/>
                    <a:ext cx="495" cy="286"/>
                  </a:xfrm>
                  <a:prstGeom prst="line">
                    <a:avLst/>
                  </a:prstGeom>
                  <a:noFill/>
                  <a:ln w="38100" cap="sq">
                    <a:solidFill>
                      <a:schemeClr val="tx1"/>
                    </a:solidFill>
                    <a:round/>
                    <a:headEnd type="none" w="sm" len="sm"/>
                    <a:tailEnd type="stealth" w="lg" len="lg"/>
                  </a:ln>
                </p:spPr>
                <p:txBody>
                  <a:bodyPr/>
                  <a:lstStyle/>
                  <a:p>
                    <a:pPr>
                      <a:defRPr/>
                    </a:pPr>
                    <a:endParaRPr lang="en-US" sz="788">
                      <a:latin typeface=".VnBahamasB" pitchFamily="34" charset="0"/>
                      <a:cs typeface="Arial" charset="0"/>
                    </a:endParaRPr>
                  </a:p>
                </p:txBody>
              </p:sp>
              <p:sp>
                <p:nvSpPr>
                  <p:cNvPr id="48" name="Line 69">
                    <a:extLst>
                      <a:ext uri="{FF2B5EF4-FFF2-40B4-BE49-F238E27FC236}">
                        <a16:creationId xmlns:a16="http://schemas.microsoft.com/office/drawing/2014/main" id="{60CF79AA-D5F9-4B02-8BEC-8CE16AB52AFF}"/>
                      </a:ext>
                    </a:extLst>
                  </p:cNvPr>
                  <p:cNvSpPr>
                    <a:spLocks noChangeAspect="1" noChangeShapeType="1"/>
                  </p:cNvSpPr>
                  <p:nvPr/>
                </p:nvSpPr>
                <p:spPr bwMode="auto">
                  <a:xfrm rot="3356531" flipV="1">
                    <a:off x="3619" y="2907"/>
                    <a:ext cx="482" cy="289"/>
                  </a:xfrm>
                  <a:prstGeom prst="line">
                    <a:avLst/>
                  </a:prstGeom>
                  <a:noFill/>
                  <a:ln w="38100" cap="sq">
                    <a:solidFill>
                      <a:schemeClr val="tx1"/>
                    </a:solidFill>
                    <a:round/>
                    <a:headEnd type="stealth" w="lg" len="lg"/>
                    <a:tailEnd type="none" w="lg" len="lg"/>
                  </a:ln>
                </p:spPr>
                <p:txBody>
                  <a:bodyPr/>
                  <a:lstStyle/>
                  <a:p>
                    <a:pPr>
                      <a:defRPr/>
                    </a:pPr>
                    <a:endParaRPr lang="en-US" sz="788">
                      <a:latin typeface=".VnBahamasB" pitchFamily="34" charset="0"/>
                      <a:cs typeface="Arial" charset="0"/>
                    </a:endParaRPr>
                  </a:p>
                </p:txBody>
              </p:sp>
            </p:grpSp>
            <p:grpSp>
              <p:nvGrpSpPr>
                <p:cNvPr id="38958" name="Group 70">
                  <a:extLst>
                    <a:ext uri="{FF2B5EF4-FFF2-40B4-BE49-F238E27FC236}">
                      <a16:creationId xmlns:a16="http://schemas.microsoft.com/office/drawing/2014/main" id="{B7BC94DD-C682-4F15-B2BA-903ED0B484E9}"/>
                    </a:ext>
                  </a:extLst>
                </p:cNvPr>
                <p:cNvGrpSpPr>
                  <a:grpSpLocks noChangeAspect="1"/>
                </p:cNvGrpSpPr>
                <p:nvPr/>
              </p:nvGrpSpPr>
              <p:grpSpPr bwMode="auto">
                <a:xfrm rot="-6713162">
                  <a:off x="2908" y="1354"/>
                  <a:ext cx="457" cy="616"/>
                  <a:chOff x="3696" y="2696"/>
                  <a:chExt cx="400" cy="616"/>
                </a:xfrm>
              </p:grpSpPr>
              <p:sp>
                <p:nvSpPr>
                  <p:cNvPr id="45" name="Line 71">
                    <a:extLst>
                      <a:ext uri="{FF2B5EF4-FFF2-40B4-BE49-F238E27FC236}">
                        <a16:creationId xmlns:a16="http://schemas.microsoft.com/office/drawing/2014/main" id="{3D7520E7-83EF-4C2E-9381-101ABBF7E295}"/>
                      </a:ext>
                    </a:extLst>
                  </p:cNvPr>
                  <p:cNvSpPr>
                    <a:spLocks noChangeAspect="1" noChangeShapeType="1"/>
                  </p:cNvSpPr>
                  <p:nvPr/>
                </p:nvSpPr>
                <p:spPr bwMode="auto">
                  <a:xfrm rot="3356531" flipV="1">
                    <a:off x="3720" y="2813"/>
                    <a:ext cx="490" cy="287"/>
                  </a:xfrm>
                  <a:prstGeom prst="line">
                    <a:avLst/>
                  </a:prstGeom>
                  <a:noFill/>
                  <a:ln w="38100" cap="sq">
                    <a:solidFill>
                      <a:schemeClr val="tx1"/>
                    </a:solidFill>
                    <a:round/>
                    <a:headEnd type="none" w="sm" len="sm"/>
                    <a:tailEnd type="stealth" w="lg" len="lg"/>
                  </a:ln>
                </p:spPr>
                <p:txBody>
                  <a:bodyPr/>
                  <a:lstStyle/>
                  <a:p>
                    <a:pPr>
                      <a:defRPr/>
                    </a:pPr>
                    <a:endParaRPr lang="en-US" sz="788">
                      <a:latin typeface=".VnBahamasB" pitchFamily="34" charset="0"/>
                      <a:cs typeface="Arial" charset="0"/>
                    </a:endParaRPr>
                  </a:p>
                </p:txBody>
              </p:sp>
              <p:sp>
                <p:nvSpPr>
                  <p:cNvPr id="46" name="Line 72">
                    <a:extLst>
                      <a:ext uri="{FF2B5EF4-FFF2-40B4-BE49-F238E27FC236}">
                        <a16:creationId xmlns:a16="http://schemas.microsoft.com/office/drawing/2014/main" id="{3BD1E681-9CC0-4F0A-A602-46A6E25707AF}"/>
                      </a:ext>
                    </a:extLst>
                  </p:cNvPr>
                  <p:cNvSpPr>
                    <a:spLocks noChangeAspect="1" noChangeShapeType="1"/>
                  </p:cNvSpPr>
                  <p:nvPr/>
                </p:nvSpPr>
                <p:spPr bwMode="auto">
                  <a:xfrm rot="3356531" flipV="1">
                    <a:off x="3624" y="2961"/>
                    <a:ext cx="493" cy="293"/>
                  </a:xfrm>
                  <a:prstGeom prst="line">
                    <a:avLst/>
                  </a:prstGeom>
                  <a:noFill/>
                  <a:ln w="38100" cap="sq">
                    <a:solidFill>
                      <a:schemeClr val="tx1"/>
                    </a:solidFill>
                    <a:round/>
                    <a:headEnd type="stealth" w="lg" len="lg"/>
                    <a:tailEnd type="none" w="lg" len="lg"/>
                  </a:ln>
                </p:spPr>
                <p:txBody>
                  <a:bodyPr/>
                  <a:lstStyle/>
                  <a:p>
                    <a:pPr>
                      <a:defRPr/>
                    </a:pPr>
                    <a:endParaRPr lang="en-US" sz="788">
                      <a:latin typeface=".VnBahamasB" pitchFamily="34" charset="0"/>
                      <a:cs typeface="Arial" charset="0"/>
                    </a:endParaRPr>
                  </a:p>
                </p:txBody>
              </p:sp>
            </p:grpSp>
            <p:grpSp>
              <p:nvGrpSpPr>
                <p:cNvPr id="38959" name="Group 73">
                  <a:extLst>
                    <a:ext uri="{FF2B5EF4-FFF2-40B4-BE49-F238E27FC236}">
                      <a16:creationId xmlns:a16="http://schemas.microsoft.com/office/drawing/2014/main" id="{9CE78269-C290-4264-95EE-E1851D8C9BC1}"/>
                    </a:ext>
                  </a:extLst>
                </p:cNvPr>
                <p:cNvGrpSpPr>
                  <a:grpSpLocks noChangeAspect="1"/>
                </p:cNvGrpSpPr>
                <p:nvPr/>
              </p:nvGrpSpPr>
              <p:grpSpPr bwMode="auto">
                <a:xfrm rot="-10245431">
                  <a:off x="2022" y="1780"/>
                  <a:ext cx="481" cy="616"/>
                  <a:chOff x="3696" y="2696"/>
                  <a:chExt cx="400" cy="616"/>
                </a:xfrm>
              </p:grpSpPr>
              <p:sp>
                <p:nvSpPr>
                  <p:cNvPr id="43" name="Line 74">
                    <a:extLst>
                      <a:ext uri="{FF2B5EF4-FFF2-40B4-BE49-F238E27FC236}">
                        <a16:creationId xmlns:a16="http://schemas.microsoft.com/office/drawing/2014/main" id="{90885F2D-25DD-4B0F-9ECE-25AEA663F2B0}"/>
                      </a:ext>
                    </a:extLst>
                  </p:cNvPr>
                  <p:cNvSpPr>
                    <a:spLocks noChangeAspect="1" noChangeShapeType="1"/>
                  </p:cNvSpPr>
                  <p:nvPr/>
                </p:nvSpPr>
                <p:spPr bwMode="auto">
                  <a:xfrm rot="3356531" flipV="1">
                    <a:off x="3746" y="2783"/>
                    <a:ext cx="500" cy="291"/>
                  </a:xfrm>
                  <a:prstGeom prst="line">
                    <a:avLst/>
                  </a:prstGeom>
                  <a:noFill/>
                  <a:ln w="38100" cap="sq">
                    <a:solidFill>
                      <a:schemeClr val="tx1"/>
                    </a:solidFill>
                    <a:round/>
                    <a:headEnd type="none" w="sm" len="sm"/>
                    <a:tailEnd type="stealth" w="lg" len="lg"/>
                  </a:ln>
                </p:spPr>
                <p:txBody>
                  <a:bodyPr/>
                  <a:lstStyle/>
                  <a:p>
                    <a:pPr>
                      <a:defRPr/>
                    </a:pPr>
                    <a:endParaRPr lang="en-US" sz="788">
                      <a:latin typeface=".VnBahamasB" pitchFamily="34" charset="0"/>
                      <a:cs typeface="Arial" charset="0"/>
                    </a:endParaRPr>
                  </a:p>
                </p:txBody>
              </p:sp>
              <p:sp>
                <p:nvSpPr>
                  <p:cNvPr id="44" name="Line 75">
                    <a:extLst>
                      <a:ext uri="{FF2B5EF4-FFF2-40B4-BE49-F238E27FC236}">
                        <a16:creationId xmlns:a16="http://schemas.microsoft.com/office/drawing/2014/main" id="{C25D37F3-F417-4242-9C71-9F9F31EBA2A0}"/>
                      </a:ext>
                    </a:extLst>
                  </p:cNvPr>
                  <p:cNvSpPr>
                    <a:spLocks noChangeAspect="1" noChangeShapeType="1"/>
                  </p:cNvSpPr>
                  <p:nvPr/>
                </p:nvSpPr>
                <p:spPr bwMode="auto">
                  <a:xfrm rot="3356531" flipV="1">
                    <a:off x="3616" y="2920"/>
                    <a:ext cx="491" cy="291"/>
                  </a:xfrm>
                  <a:prstGeom prst="line">
                    <a:avLst/>
                  </a:prstGeom>
                  <a:noFill/>
                  <a:ln w="38100" cap="sq">
                    <a:solidFill>
                      <a:schemeClr val="tx1"/>
                    </a:solidFill>
                    <a:round/>
                    <a:headEnd type="stealth" w="lg" len="lg"/>
                    <a:tailEnd type="none" w="lg" len="lg"/>
                  </a:ln>
                </p:spPr>
                <p:txBody>
                  <a:bodyPr/>
                  <a:lstStyle/>
                  <a:p>
                    <a:pPr>
                      <a:defRPr/>
                    </a:pPr>
                    <a:endParaRPr lang="en-US" sz="788">
                      <a:latin typeface=".VnBahamasB" pitchFamily="34" charset="0"/>
                      <a:cs typeface="Arial" charset="0"/>
                    </a:endParaRPr>
                  </a:p>
                </p:txBody>
              </p:sp>
            </p:grpSp>
            <p:grpSp>
              <p:nvGrpSpPr>
                <p:cNvPr id="38960" name="Group 76">
                  <a:extLst>
                    <a:ext uri="{FF2B5EF4-FFF2-40B4-BE49-F238E27FC236}">
                      <a16:creationId xmlns:a16="http://schemas.microsoft.com/office/drawing/2014/main" id="{10B97020-C845-4226-9DB9-977A62D4A260}"/>
                    </a:ext>
                  </a:extLst>
                </p:cNvPr>
                <p:cNvGrpSpPr>
                  <a:grpSpLocks noChangeAspect="1"/>
                </p:cNvGrpSpPr>
                <p:nvPr/>
              </p:nvGrpSpPr>
              <p:grpSpPr bwMode="auto">
                <a:xfrm rot="7889117">
                  <a:off x="2017" y="2743"/>
                  <a:ext cx="481" cy="616"/>
                  <a:chOff x="3696" y="2696"/>
                  <a:chExt cx="400" cy="616"/>
                </a:xfrm>
              </p:grpSpPr>
              <p:sp>
                <p:nvSpPr>
                  <p:cNvPr id="41" name="Line 77">
                    <a:extLst>
                      <a:ext uri="{FF2B5EF4-FFF2-40B4-BE49-F238E27FC236}">
                        <a16:creationId xmlns:a16="http://schemas.microsoft.com/office/drawing/2014/main" id="{312262A1-F21D-41A8-96E8-42CF75C11C63}"/>
                      </a:ext>
                    </a:extLst>
                  </p:cNvPr>
                  <p:cNvSpPr>
                    <a:spLocks noChangeAspect="1" noChangeShapeType="1"/>
                  </p:cNvSpPr>
                  <p:nvPr/>
                </p:nvSpPr>
                <p:spPr bwMode="auto">
                  <a:xfrm rot="3356531" flipV="1">
                    <a:off x="3688" y="2799"/>
                    <a:ext cx="489" cy="287"/>
                  </a:xfrm>
                  <a:prstGeom prst="line">
                    <a:avLst/>
                  </a:prstGeom>
                  <a:noFill/>
                  <a:ln w="38100" cap="sq">
                    <a:solidFill>
                      <a:schemeClr val="tx1"/>
                    </a:solidFill>
                    <a:round/>
                    <a:headEnd type="none" w="sm" len="sm"/>
                    <a:tailEnd type="stealth" w="lg" len="lg"/>
                  </a:ln>
                </p:spPr>
                <p:txBody>
                  <a:bodyPr/>
                  <a:lstStyle/>
                  <a:p>
                    <a:pPr>
                      <a:defRPr/>
                    </a:pPr>
                    <a:endParaRPr lang="en-US" sz="788">
                      <a:latin typeface=".VnBahamasB" pitchFamily="34" charset="0"/>
                      <a:cs typeface="Arial" charset="0"/>
                    </a:endParaRPr>
                  </a:p>
                </p:txBody>
              </p:sp>
              <p:sp>
                <p:nvSpPr>
                  <p:cNvPr id="42" name="Line 78">
                    <a:extLst>
                      <a:ext uri="{FF2B5EF4-FFF2-40B4-BE49-F238E27FC236}">
                        <a16:creationId xmlns:a16="http://schemas.microsoft.com/office/drawing/2014/main" id="{45E78FC5-8545-4586-9B83-D36DF894B695}"/>
                      </a:ext>
                    </a:extLst>
                  </p:cNvPr>
                  <p:cNvSpPr>
                    <a:spLocks noChangeAspect="1" noChangeShapeType="1"/>
                  </p:cNvSpPr>
                  <p:nvPr/>
                </p:nvSpPr>
                <p:spPr bwMode="auto">
                  <a:xfrm rot="3356531" flipV="1">
                    <a:off x="3566" y="2932"/>
                    <a:ext cx="493" cy="295"/>
                  </a:xfrm>
                  <a:prstGeom prst="line">
                    <a:avLst/>
                  </a:prstGeom>
                  <a:noFill/>
                  <a:ln w="38100" cap="sq">
                    <a:solidFill>
                      <a:schemeClr val="tx1"/>
                    </a:solidFill>
                    <a:round/>
                    <a:headEnd type="stealth" w="lg" len="lg"/>
                    <a:tailEnd type="none" w="lg" len="lg"/>
                  </a:ln>
                </p:spPr>
                <p:txBody>
                  <a:bodyPr/>
                  <a:lstStyle/>
                  <a:p>
                    <a:pPr>
                      <a:defRPr/>
                    </a:pPr>
                    <a:endParaRPr lang="en-US" sz="788">
                      <a:latin typeface=".VnBahamasB" pitchFamily="34" charset="0"/>
                      <a:cs typeface="Arial" charset="0"/>
                    </a:endParaRPr>
                  </a:p>
                </p:txBody>
              </p:sp>
            </p:grpSp>
            <p:grpSp>
              <p:nvGrpSpPr>
                <p:cNvPr id="38961" name="Group 79">
                  <a:extLst>
                    <a:ext uri="{FF2B5EF4-FFF2-40B4-BE49-F238E27FC236}">
                      <a16:creationId xmlns:a16="http://schemas.microsoft.com/office/drawing/2014/main" id="{2836C2C3-DFEB-4F21-84A5-530F51EF1EC2}"/>
                    </a:ext>
                  </a:extLst>
                </p:cNvPr>
                <p:cNvGrpSpPr>
                  <a:grpSpLocks noChangeAspect="1"/>
                </p:cNvGrpSpPr>
                <p:nvPr/>
              </p:nvGrpSpPr>
              <p:grpSpPr bwMode="auto">
                <a:xfrm rot="4097988">
                  <a:off x="2903" y="3205"/>
                  <a:ext cx="481" cy="616"/>
                  <a:chOff x="3696" y="2696"/>
                  <a:chExt cx="400" cy="616"/>
                </a:xfrm>
              </p:grpSpPr>
              <p:sp>
                <p:nvSpPr>
                  <p:cNvPr id="39" name="Line 80">
                    <a:extLst>
                      <a:ext uri="{FF2B5EF4-FFF2-40B4-BE49-F238E27FC236}">
                        <a16:creationId xmlns:a16="http://schemas.microsoft.com/office/drawing/2014/main" id="{8091103A-0439-4EA6-8AC7-72E000CE17F9}"/>
                      </a:ext>
                    </a:extLst>
                  </p:cNvPr>
                  <p:cNvSpPr>
                    <a:spLocks noChangeAspect="1" noChangeShapeType="1"/>
                  </p:cNvSpPr>
                  <p:nvPr/>
                </p:nvSpPr>
                <p:spPr bwMode="auto">
                  <a:xfrm rot="3356531" flipV="1">
                    <a:off x="3698" y="2764"/>
                    <a:ext cx="492" cy="284"/>
                  </a:xfrm>
                  <a:prstGeom prst="line">
                    <a:avLst/>
                  </a:prstGeom>
                  <a:noFill/>
                  <a:ln w="38100" cap="sq">
                    <a:solidFill>
                      <a:schemeClr val="tx1"/>
                    </a:solidFill>
                    <a:round/>
                    <a:headEnd type="none" w="sm" len="sm"/>
                    <a:tailEnd type="stealth" w="lg" len="lg"/>
                  </a:ln>
                </p:spPr>
                <p:txBody>
                  <a:bodyPr/>
                  <a:lstStyle/>
                  <a:p>
                    <a:pPr>
                      <a:defRPr/>
                    </a:pPr>
                    <a:endParaRPr lang="en-US" sz="788">
                      <a:latin typeface=".VnBahamasB" pitchFamily="34" charset="0"/>
                      <a:cs typeface="Arial" charset="0"/>
                    </a:endParaRPr>
                  </a:p>
                </p:txBody>
              </p:sp>
              <p:sp>
                <p:nvSpPr>
                  <p:cNvPr id="40" name="Line 81">
                    <a:extLst>
                      <a:ext uri="{FF2B5EF4-FFF2-40B4-BE49-F238E27FC236}">
                        <a16:creationId xmlns:a16="http://schemas.microsoft.com/office/drawing/2014/main" id="{D056AEC8-2558-4ABF-9875-6E7F960DA027}"/>
                      </a:ext>
                    </a:extLst>
                  </p:cNvPr>
                  <p:cNvSpPr>
                    <a:spLocks noChangeAspect="1" noChangeShapeType="1"/>
                  </p:cNvSpPr>
                  <p:nvPr/>
                </p:nvSpPr>
                <p:spPr bwMode="auto">
                  <a:xfrm rot="3356531" flipV="1">
                    <a:off x="3579" y="2902"/>
                    <a:ext cx="482" cy="284"/>
                  </a:xfrm>
                  <a:prstGeom prst="line">
                    <a:avLst/>
                  </a:prstGeom>
                  <a:noFill/>
                  <a:ln w="38100" cap="sq">
                    <a:solidFill>
                      <a:schemeClr val="tx1"/>
                    </a:solidFill>
                    <a:round/>
                    <a:headEnd type="stealth" w="lg" len="lg"/>
                    <a:tailEnd type="none" w="lg" len="lg"/>
                  </a:ln>
                </p:spPr>
                <p:txBody>
                  <a:bodyPr/>
                  <a:lstStyle/>
                  <a:p>
                    <a:pPr>
                      <a:defRPr/>
                    </a:pPr>
                    <a:endParaRPr lang="en-US" sz="788">
                      <a:latin typeface=".VnBahamasB" pitchFamily="34" charset="0"/>
                      <a:cs typeface="Arial" charset="0"/>
                    </a:endParaRPr>
                  </a:p>
                </p:txBody>
              </p:sp>
            </p:grpSp>
          </p:grpSp>
          <p:sp>
            <p:nvSpPr>
              <p:cNvPr id="27" name="Line 82">
                <a:extLst>
                  <a:ext uri="{FF2B5EF4-FFF2-40B4-BE49-F238E27FC236}">
                    <a16:creationId xmlns:a16="http://schemas.microsoft.com/office/drawing/2014/main" id="{1909493C-7A60-4588-9A4F-D285F11DE50E}"/>
                  </a:ext>
                </a:extLst>
              </p:cNvPr>
              <p:cNvSpPr>
                <a:spLocks noChangeAspect="1" noChangeShapeType="1"/>
              </p:cNvSpPr>
              <p:nvPr/>
            </p:nvSpPr>
            <p:spPr bwMode="auto">
              <a:xfrm>
                <a:off x="1518" y="2616"/>
                <a:ext cx="34" cy="121"/>
              </a:xfrm>
              <a:prstGeom prst="line">
                <a:avLst/>
              </a:prstGeom>
              <a:noFill/>
              <a:ln w="57150" cap="sq">
                <a:solidFill>
                  <a:schemeClr val="tx1"/>
                </a:solidFill>
                <a:round/>
                <a:headEnd type="none" w="sm" len="sm"/>
                <a:tailEnd type="stealth" w="lg" len="lg"/>
              </a:ln>
            </p:spPr>
            <p:txBody>
              <a:bodyPr/>
              <a:lstStyle/>
              <a:p>
                <a:pPr>
                  <a:defRPr/>
                </a:pPr>
                <a:endParaRPr lang="en-US" sz="788">
                  <a:latin typeface=".VnBahamasB" pitchFamily="34" charset="0"/>
                  <a:cs typeface="Arial" charset="0"/>
                </a:endParaRPr>
              </a:p>
            </p:txBody>
          </p:sp>
          <p:sp>
            <p:nvSpPr>
              <p:cNvPr id="28" name="Line 83">
                <a:extLst>
                  <a:ext uri="{FF2B5EF4-FFF2-40B4-BE49-F238E27FC236}">
                    <a16:creationId xmlns:a16="http://schemas.microsoft.com/office/drawing/2014/main" id="{A5D23312-CE3E-4D31-AC84-D2689BC0DDB9}"/>
                  </a:ext>
                </a:extLst>
              </p:cNvPr>
              <p:cNvSpPr>
                <a:spLocks noChangeAspect="1" noChangeShapeType="1"/>
              </p:cNvSpPr>
              <p:nvPr/>
            </p:nvSpPr>
            <p:spPr bwMode="auto">
              <a:xfrm>
                <a:off x="2369" y="3682"/>
                <a:ext cx="190" cy="45"/>
              </a:xfrm>
              <a:prstGeom prst="line">
                <a:avLst/>
              </a:prstGeom>
              <a:noFill/>
              <a:ln w="57150" cap="sq">
                <a:solidFill>
                  <a:schemeClr val="tx1"/>
                </a:solidFill>
                <a:round/>
                <a:headEnd type="none" w="sm" len="sm"/>
                <a:tailEnd type="stealth" w="lg" len="lg"/>
              </a:ln>
            </p:spPr>
            <p:txBody>
              <a:bodyPr/>
              <a:lstStyle/>
              <a:p>
                <a:pPr>
                  <a:defRPr/>
                </a:pPr>
                <a:endParaRPr lang="en-US" sz="788">
                  <a:latin typeface=".VnBahamasB" pitchFamily="34" charset="0"/>
                  <a:cs typeface="Arial" charset="0"/>
                </a:endParaRPr>
              </a:p>
            </p:txBody>
          </p:sp>
          <p:sp>
            <p:nvSpPr>
              <p:cNvPr id="29" name="Line 84">
                <a:extLst>
                  <a:ext uri="{FF2B5EF4-FFF2-40B4-BE49-F238E27FC236}">
                    <a16:creationId xmlns:a16="http://schemas.microsoft.com/office/drawing/2014/main" id="{5C691596-9AC2-4CD1-9D82-256413B555DC}"/>
                  </a:ext>
                </a:extLst>
              </p:cNvPr>
              <p:cNvSpPr>
                <a:spLocks noChangeAspect="1" noChangeShapeType="1"/>
              </p:cNvSpPr>
              <p:nvPr/>
            </p:nvSpPr>
            <p:spPr bwMode="auto">
              <a:xfrm flipV="1">
                <a:off x="3822" y="3416"/>
                <a:ext cx="100" cy="76"/>
              </a:xfrm>
              <a:prstGeom prst="line">
                <a:avLst/>
              </a:prstGeom>
              <a:noFill/>
              <a:ln w="57150" cap="sq">
                <a:solidFill>
                  <a:schemeClr val="tx1"/>
                </a:solidFill>
                <a:round/>
                <a:headEnd type="none" w="sm" len="sm"/>
                <a:tailEnd type="stealth" w="lg" len="lg"/>
              </a:ln>
            </p:spPr>
            <p:txBody>
              <a:bodyPr/>
              <a:lstStyle/>
              <a:p>
                <a:pPr>
                  <a:defRPr/>
                </a:pPr>
                <a:endParaRPr lang="en-US" sz="788">
                  <a:latin typeface=".VnBahamasB" pitchFamily="34" charset="0"/>
                  <a:cs typeface="Arial" charset="0"/>
                </a:endParaRPr>
              </a:p>
            </p:txBody>
          </p:sp>
          <p:sp>
            <p:nvSpPr>
              <p:cNvPr id="30" name="Line 85">
                <a:extLst>
                  <a:ext uri="{FF2B5EF4-FFF2-40B4-BE49-F238E27FC236}">
                    <a16:creationId xmlns:a16="http://schemas.microsoft.com/office/drawing/2014/main" id="{4B37CF61-02D5-485B-A47C-B10B5817243A}"/>
                  </a:ext>
                </a:extLst>
              </p:cNvPr>
              <p:cNvSpPr>
                <a:spLocks noChangeAspect="1" noChangeShapeType="1"/>
              </p:cNvSpPr>
              <p:nvPr/>
            </p:nvSpPr>
            <p:spPr bwMode="auto">
              <a:xfrm flipH="1" flipV="1">
                <a:off x="4294" y="2139"/>
                <a:ext cx="27" cy="130"/>
              </a:xfrm>
              <a:prstGeom prst="line">
                <a:avLst/>
              </a:prstGeom>
              <a:noFill/>
              <a:ln w="57150" cap="sq">
                <a:solidFill>
                  <a:schemeClr val="tx1"/>
                </a:solidFill>
                <a:round/>
                <a:headEnd type="none" w="sm" len="sm"/>
                <a:tailEnd type="stealth" w="lg" len="lg"/>
              </a:ln>
            </p:spPr>
            <p:txBody>
              <a:bodyPr/>
              <a:lstStyle/>
              <a:p>
                <a:pPr>
                  <a:defRPr/>
                </a:pPr>
                <a:endParaRPr lang="en-US" sz="788">
                  <a:latin typeface=".VnBahamasB" pitchFamily="34" charset="0"/>
                  <a:cs typeface="Arial" charset="0"/>
                </a:endParaRPr>
              </a:p>
            </p:txBody>
          </p:sp>
          <p:sp>
            <p:nvSpPr>
              <p:cNvPr id="31" name="Line 86">
                <a:extLst>
                  <a:ext uri="{FF2B5EF4-FFF2-40B4-BE49-F238E27FC236}">
                    <a16:creationId xmlns:a16="http://schemas.microsoft.com/office/drawing/2014/main" id="{9E1E6922-CCFB-473D-AA52-48D987A7B9AA}"/>
                  </a:ext>
                </a:extLst>
              </p:cNvPr>
              <p:cNvSpPr>
                <a:spLocks noChangeAspect="1" noChangeShapeType="1"/>
              </p:cNvSpPr>
              <p:nvPr/>
            </p:nvSpPr>
            <p:spPr bwMode="auto">
              <a:xfrm flipH="1" flipV="1">
                <a:off x="3311" y="1221"/>
                <a:ext cx="187" cy="68"/>
              </a:xfrm>
              <a:prstGeom prst="line">
                <a:avLst/>
              </a:prstGeom>
              <a:noFill/>
              <a:ln w="57150" cap="sq">
                <a:solidFill>
                  <a:schemeClr val="tx1"/>
                </a:solidFill>
                <a:round/>
                <a:headEnd type="none" w="sm" len="sm"/>
                <a:tailEnd type="stealth" w="lg" len="lg"/>
              </a:ln>
            </p:spPr>
            <p:txBody>
              <a:bodyPr/>
              <a:lstStyle/>
              <a:p>
                <a:pPr>
                  <a:defRPr/>
                </a:pPr>
                <a:endParaRPr lang="en-US" sz="788">
                  <a:latin typeface=".VnBahamasB" pitchFamily="34" charset="0"/>
                  <a:cs typeface="Arial" charset="0"/>
                </a:endParaRPr>
              </a:p>
            </p:txBody>
          </p:sp>
          <p:sp>
            <p:nvSpPr>
              <p:cNvPr id="32" name="Line 87">
                <a:extLst>
                  <a:ext uri="{FF2B5EF4-FFF2-40B4-BE49-F238E27FC236}">
                    <a16:creationId xmlns:a16="http://schemas.microsoft.com/office/drawing/2014/main" id="{DC69EBBA-9998-4DBA-9716-DD3F3F2F888C}"/>
                  </a:ext>
                </a:extLst>
              </p:cNvPr>
              <p:cNvSpPr>
                <a:spLocks noChangeAspect="1" noChangeShapeType="1"/>
              </p:cNvSpPr>
              <p:nvPr/>
            </p:nvSpPr>
            <p:spPr bwMode="auto">
              <a:xfrm flipH="1">
                <a:off x="1962" y="1441"/>
                <a:ext cx="111" cy="84"/>
              </a:xfrm>
              <a:prstGeom prst="line">
                <a:avLst/>
              </a:prstGeom>
              <a:noFill/>
              <a:ln w="57150" cap="sq">
                <a:solidFill>
                  <a:schemeClr val="tx1"/>
                </a:solidFill>
                <a:round/>
                <a:headEnd type="none" w="sm" len="sm"/>
                <a:tailEnd type="stealth" w="lg" len="lg"/>
              </a:ln>
            </p:spPr>
            <p:txBody>
              <a:bodyPr/>
              <a:lstStyle/>
              <a:p>
                <a:pPr>
                  <a:defRPr/>
                </a:pPr>
                <a:endParaRPr lang="en-US" sz="788">
                  <a:latin typeface=".VnBahamasB" pitchFamily="34" charset="0"/>
                  <a:cs typeface="Arial" charset="0"/>
                </a:endParaRPr>
              </a:p>
            </p:txBody>
          </p:sp>
        </p:grpSp>
      </p:grpSp>
      <p:grpSp>
        <p:nvGrpSpPr>
          <p:cNvPr id="65" name="Group 11">
            <a:extLst>
              <a:ext uri="{FF2B5EF4-FFF2-40B4-BE49-F238E27FC236}">
                <a16:creationId xmlns:a16="http://schemas.microsoft.com/office/drawing/2014/main" id="{3B986FE0-F456-4C02-AAD0-98AA19708991}"/>
              </a:ext>
            </a:extLst>
          </p:cNvPr>
          <p:cNvGrpSpPr/>
          <p:nvPr/>
        </p:nvGrpSpPr>
        <p:grpSpPr>
          <a:xfrm>
            <a:off x="12675" y="3965851"/>
            <a:ext cx="3010970" cy="713447"/>
            <a:chOff x="0" y="0"/>
            <a:chExt cx="3952468" cy="386602"/>
          </a:xfrm>
          <a:solidFill>
            <a:schemeClr val="accent1">
              <a:lumMod val="60000"/>
              <a:lumOff val="40000"/>
            </a:schemeClr>
          </a:solidFill>
        </p:grpSpPr>
        <p:sp>
          <p:nvSpPr>
            <p:cNvPr id="66" name="Freeform 12">
              <a:extLst>
                <a:ext uri="{FF2B5EF4-FFF2-40B4-BE49-F238E27FC236}">
                  <a16:creationId xmlns:a16="http://schemas.microsoft.com/office/drawing/2014/main" id="{2744C98F-AFD3-40BC-A815-AA6751337DAA}"/>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grpFill/>
          </p:spPr>
        </p:sp>
      </p:grpSp>
      <p:sp>
        <p:nvSpPr>
          <p:cNvPr id="67" name="TextBox 13">
            <a:extLst>
              <a:ext uri="{FF2B5EF4-FFF2-40B4-BE49-F238E27FC236}">
                <a16:creationId xmlns:a16="http://schemas.microsoft.com/office/drawing/2014/main" id="{5C02B358-C959-4ABD-8E6D-981BA16C59C6}"/>
              </a:ext>
            </a:extLst>
          </p:cNvPr>
          <p:cNvSpPr txBox="1"/>
          <p:nvPr/>
        </p:nvSpPr>
        <p:spPr>
          <a:xfrm>
            <a:off x="75123" y="4040973"/>
            <a:ext cx="2914860" cy="430887"/>
          </a:xfrm>
          <a:prstGeom prst="rect">
            <a:avLst/>
          </a:prstGeom>
        </p:spPr>
        <p:txBody>
          <a:bodyPr wrap="square" lIns="0" tIns="0" rIns="0" bIns="0" rtlCol="0" anchor="t">
            <a:spAutoFit/>
          </a:bodyPr>
          <a:lstStyle/>
          <a:p>
            <a:pPr algn="ctr"/>
            <a:r>
              <a:rPr lang="en-US" dirty="0" err="1">
                <a:latin typeface="Lucida Handwriting" panose="03010101010101010101" pitchFamily="66" charset="0"/>
              </a:rPr>
              <a:t>Nội</a:t>
            </a:r>
            <a:r>
              <a:rPr lang="en-US" dirty="0">
                <a:latin typeface="Lucida Handwriting" panose="03010101010101010101" pitchFamily="66" charset="0"/>
              </a:rPr>
              <a:t> dung </a:t>
            </a:r>
            <a:r>
              <a:rPr lang="en-US" dirty="0" err="1">
                <a:latin typeface="Lucida Handwriting" panose="03010101010101010101" pitchFamily="66" charset="0"/>
              </a:rPr>
              <a:t>cơ</a:t>
            </a:r>
            <a:r>
              <a:rPr lang="en-US" dirty="0">
                <a:latin typeface="Lucida Handwriting" panose="03010101010101010101" pitchFamily="66" charset="0"/>
              </a:rPr>
              <a:t> </a:t>
            </a:r>
            <a:r>
              <a:rPr lang="en-US" dirty="0" err="1">
                <a:latin typeface="Lucida Handwriting" panose="03010101010101010101" pitchFamily="66" charset="0"/>
              </a:rPr>
              <a:t>bản</a:t>
            </a:r>
            <a:r>
              <a:rPr lang="en-US" dirty="0">
                <a:latin typeface="Lucida Handwriting" panose="03010101010101010101" pitchFamily="66" charset="0"/>
              </a:rPr>
              <a:t> </a:t>
            </a:r>
            <a:r>
              <a:rPr lang="en-US" dirty="0" err="1">
                <a:latin typeface="Lucida Handwriting" panose="03010101010101010101" pitchFamily="66" charset="0"/>
              </a:rPr>
              <a:t>của</a:t>
            </a:r>
            <a:r>
              <a:rPr lang="en-US" dirty="0">
                <a:latin typeface="Lucida Handwriting" panose="03010101010101010101" pitchFamily="66" charset="0"/>
              </a:rPr>
              <a:t/>
            </a:r>
            <a:br>
              <a:rPr lang="en-US" dirty="0">
                <a:latin typeface="Lucida Handwriting" panose="03010101010101010101" pitchFamily="66" charset="0"/>
              </a:rPr>
            </a:br>
            <a:r>
              <a:rPr lang="en-US" dirty="0">
                <a:latin typeface="Lucida Handwriting" panose="03010101010101010101" pitchFamily="66" charset="0"/>
              </a:rPr>
              <a:t> </a:t>
            </a:r>
            <a:r>
              <a:rPr lang="en-US" dirty="0" err="1">
                <a:latin typeface="Lucida Handwriting" panose="03010101010101010101" pitchFamily="66" charset="0"/>
              </a:rPr>
              <a:t>cương</a:t>
            </a:r>
            <a:r>
              <a:rPr lang="en-US" dirty="0">
                <a:latin typeface="Lucida Handwriting" panose="03010101010101010101" pitchFamily="66" charset="0"/>
              </a:rPr>
              <a:t> </a:t>
            </a:r>
            <a:r>
              <a:rPr lang="en-US" dirty="0" err="1">
                <a:latin typeface="Lucida Handwriting" panose="03010101010101010101" pitchFamily="66" charset="0"/>
              </a:rPr>
              <a:t>lĩnh</a:t>
            </a:r>
            <a:r>
              <a:rPr lang="en-US" dirty="0">
                <a:latin typeface="Lucida Handwriting" panose="03010101010101010101" pitchFamily="66" charset="0"/>
              </a:rPr>
              <a:t> </a:t>
            </a:r>
            <a:r>
              <a:rPr lang="en-US" dirty="0" err="1">
                <a:latin typeface="Lucida Handwriting" panose="03010101010101010101" pitchFamily="66" charset="0"/>
              </a:rPr>
              <a:t>chính</a:t>
            </a:r>
            <a:r>
              <a:rPr lang="en-US" dirty="0">
                <a:latin typeface="Lucida Handwriting" panose="03010101010101010101" pitchFamily="66" charset="0"/>
              </a:rPr>
              <a:t> </a:t>
            </a:r>
            <a:r>
              <a:rPr lang="en-US" dirty="0" err="1">
                <a:latin typeface="Lucida Handwriting" panose="03010101010101010101" pitchFamily="66" charset="0"/>
              </a:rPr>
              <a:t>trị</a:t>
            </a:r>
            <a:r>
              <a:rPr lang="en-US" dirty="0">
                <a:latin typeface="Lucida Handwriting" panose="03010101010101010101" pitchFamily="66" charset="0"/>
              </a:rPr>
              <a:t> </a:t>
            </a:r>
            <a:r>
              <a:rPr lang="en-US" dirty="0" err="1">
                <a:latin typeface="Lucida Handwriting" panose="03010101010101010101" pitchFamily="66" charset="0"/>
              </a:rPr>
              <a:t>đầu</a:t>
            </a:r>
            <a:r>
              <a:rPr lang="en-US" dirty="0">
                <a:latin typeface="Lucida Handwriting" panose="03010101010101010101" pitchFamily="66" charset="0"/>
              </a:rPr>
              <a:t> </a:t>
            </a:r>
            <a:r>
              <a:rPr lang="en-US" dirty="0" err="1">
                <a:latin typeface="Lucida Handwriting" panose="03010101010101010101" pitchFamily="66" charset="0"/>
              </a:rPr>
              <a:t>tiên</a:t>
            </a:r>
            <a:endParaRPr lang="en-US" dirty="0">
              <a:latin typeface="Lucida Handwriting" panose="03010101010101010101" pitchFamily="66" charset="0"/>
            </a:endParaRPr>
          </a:p>
        </p:txBody>
      </p:sp>
    </p:spTree>
    <p:extLst>
      <p:ext uri="{BB962C8B-B14F-4D97-AF65-F5344CB8AC3E}">
        <p14:creationId xmlns:p14="http://schemas.microsoft.com/office/powerpoint/2010/main" val="15486614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3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out)">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685800" y="1831606"/>
            <a:ext cx="7772400" cy="11598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vi-VN" sz="3200" dirty="0"/>
              <a:t>Đảng Cộng sản Việt Nam ra đời và Cương lĩnh chính trị đầu tiên của Đảng</a:t>
            </a:r>
            <a:endParaRPr lang="en-US" sz="3200" dirty="0"/>
          </a:p>
        </p:txBody>
      </p:sp>
      <p:sp>
        <p:nvSpPr>
          <p:cNvPr id="93" name="Google Shape;93;p16"/>
          <p:cNvSpPr txBox="1">
            <a:spLocks noGrp="1"/>
          </p:cNvSpPr>
          <p:nvPr>
            <p:ph type="subTitle" idx="1"/>
          </p:nvPr>
        </p:nvSpPr>
        <p:spPr>
          <a:xfrm>
            <a:off x="685800" y="3122731"/>
            <a:ext cx="7772400" cy="784800"/>
          </a:xfrm>
          <a:prstGeom prst="rect">
            <a:avLst/>
          </a:prstGeom>
        </p:spPr>
        <p:txBody>
          <a:bodyPr spcFirstLastPara="1" wrap="square" lIns="91425" tIns="91425" rIns="91425" bIns="91425" anchor="t" anchorCtr="0">
            <a:noAutofit/>
          </a:bodyPr>
          <a:lstStyle/>
          <a:p>
            <a:pPr marL="0" marR="0" indent="0" algn="just">
              <a:lnSpc>
                <a:spcPct val="107000"/>
              </a:lnSpc>
              <a:spcBef>
                <a:spcPts val="300"/>
              </a:spcBef>
              <a:spcAft>
                <a:spcPts val="300"/>
              </a:spcAft>
            </a:pPr>
            <a:r>
              <a:rPr lang="en-US" sz="2000" b="1" dirty="0"/>
              <a:t>1</a:t>
            </a:r>
            <a:r>
              <a:rPr lang="en-US" sz="2000" b="1" dirty="0" smtClean="0"/>
              <a:t>.1.4</a:t>
            </a:r>
            <a:r>
              <a:rPr lang="en-US" sz="2000" b="1" dirty="0"/>
              <a:t>.</a:t>
            </a:r>
            <a:r>
              <a:rPr lang="vi-VN" sz="2000" b="1" dirty="0"/>
              <a:t> Ý nghĩa lịch sử của sự kiện thành lập Đảng Cộng sản Việt Nam</a:t>
            </a:r>
            <a:endParaRPr sz="2000" b="1" dirty="0"/>
          </a:p>
        </p:txBody>
      </p:sp>
      <p:sp>
        <p:nvSpPr>
          <p:cNvPr id="94" name="Google Shape;94;p16"/>
          <p:cNvSpPr txBox="1"/>
          <p:nvPr/>
        </p:nvSpPr>
        <p:spPr>
          <a:xfrm>
            <a:off x="521109" y="481781"/>
            <a:ext cx="1566759" cy="99715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smtClean="0">
                <a:solidFill>
                  <a:schemeClr val="bg1"/>
                </a:solidFill>
                <a:latin typeface="Raleway ExtraBold"/>
                <a:ea typeface="Raleway ExtraBold"/>
                <a:cs typeface="Raleway ExtraBold"/>
                <a:sym typeface="Raleway ExtraBold"/>
              </a:rPr>
              <a:t>1.1</a:t>
            </a:r>
            <a:endParaRPr sz="6600" dirty="0">
              <a:solidFill>
                <a:schemeClr val="bg1"/>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363895641"/>
      </p:ext>
    </p:extLst>
  </p:cSld>
  <p:clrMapOvr>
    <a:masterClrMapping/>
  </p:clrMapOvr>
</p:sld>
</file>

<file path=ppt/theme/theme1.xml><?xml version="1.0" encoding="utf-8"?>
<a:theme xmlns:a="http://schemas.openxmlformats.org/drawingml/2006/main" name="Olivia template">
  <a:themeElements>
    <a:clrScheme name="Custom 347">
      <a:dk1>
        <a:srgbClr val="434343"/>
      </a:dk1>
      <a:lt1>
        <a:srgbClr val="FFFFFF"/>
      </a:lt1>
      <a:dk2>
        <a:srgbClr val="666666"/>
      </a:dk2>
      <a:lt2>
        <a:srgbClr val="ECE9E6"/>
      </a:lt2>
      <a:accent1>
        <a:srgbClr val="FFB600"/>
      </a:accent1>
      <a:accent2>
        <a:srgbClr val="FF8400"/>
      </a:accent2>
      <a:accent3>
        <a:srgbClr val="FA5E5E"/>
      </a:accent3>
      <a:accent4>
        <a:srgbClr val="E42A87"/>
      </a:accent4>
      <a:accent5>
        <a:srgbClr val="B143C7"/>
      </a:accent5>
      <a:accent6>
        <a:srgbClr val="7241B4"/>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632</TotalTime>
  <Words>2357</Words>
  <Application>Microsoft Office PowerPoint</Application>
  <PresentationFormat>On-screen Show (16:9)</PresentationFormat>
  <Paragraphs>186</Paragraphs>
  <Slides>33</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Raleway ExtraBold</vt:lpstr>
      <vt:lpstr>Raleway</vt:lpstr>
      <vt:lpstr>Wingdings</vt:lpstr>
      <vt:lpstr>Raleway Light</vt:lpstr>
      <vt:lpstr>Lucida Handwriting</vt:lpstr>
      <vt:lpstr>Wingdings 3</vt:lpstr>
      <vt:lpstr>Arial</vt:lpstr>
      <vt:lpstr>Muli Regular</vt:lpstr>
      <vt:lpstr>Times New Roman</vt:lpstr>
      <vt:lpstr>.VnBahamasB</vt:lpstr>
      <vt:lpstr>Olivia template</vt:lpstr>
      <vt:lpstr>Chương 1 ĐẢNG CỘNG SẢN VIỆT NAM RA ĐỜI  VÀ LÃNH ĐẠO ĐẤU TRANH GIÀNH CHÍNH QUYỀN (1930 - 1945)</vt:lpstr>
      <vt:lpstr>Instructions</vt:lpstr>
      <vt:lpstr>Đảng Cộng sản Việt Nam ra đời và Cương lĩnh chính trị đầu tiên của Đảng</vt:lpstr>
      <vt:lpstr>PowerPoint Presentation</vt:lpstr>
      <vt:lpstr>PowerPoint Presentation</vt:lpstr>
      <vt:lpstr>PowerPoint Presentation</vt:lpstr>
      <vt:lpstr>PowerPoint Presentation</vt:lpstr>
      <vt:lpstr>PowerPoint Presentation</vt:lpstr>
      <vt:lpstr>Đảng Cộng sản Việt Nam ra đời và Cương lĩnh chính trị đầu tiên của Đảng</vt:lpstr>
      <vt:lpstr>PowerPoint Presentation</vt:lpstr>
      <vt:lpstr>Đảng lãnh đạo quá trình đấu tranh giải phóng dân tộc, giành chính quyền (1930-1945)</vt:lpstr>
      <vt:lpstr>Cao trào cách mạng năm 1930-1931</vt:lpstr>
      <vt:lpstr>PowerPoint Presentation</vt:lpstr>
      <vt:lpstr>Đảng Cộng sản Việt Nam vừa ra đời đã lãnh đạo ngay một cuộc đấu tranh kịch liệt chống thực dân Pháp</vt:lpstr>
      <vt:lpstr>PowerPoint Presentation</vt:lpstr>
      <vt:lpstr>PowerPoint Presentation</vt:lpstr>
      <vt:lpstr>PowerPoint Presentation</vt:lpstr>
      <vt:lpstr>PowerPoint Presentation</vt:lpstr>
      <vt:lpstr>PowerPoint Presentation</vt:lpstr>
      <vt:lpstr>PowerPoint Presentation</vt:lpstr>
      <vt:lpstr>Cuộc đấu tranh khôi phục tổ chức và phong trào cách mạng, Đại hội Đảng lần thứ nhất (3-1935)</vt:lpstr>
      <vt:lpstr>PowerPoint Presentation</vt:lpstr>
      <vt:lpstr>PowerPoint Presentation</vt:lpstr>
      <vt:lpstr>Chương trình hành động </vt:lpstr>
      <vt:lpstr>PowerPoint Presentation</vt:lpstr>
      <vt:lpstr>Tháng 3-1935, Đại hội đại biểu lần thứ nhất của Đảng họp ở Ma Cao (Trung Quốc)</vt:lpstr>
      <vt:lpstr>Đảng lãnh đạo quá trình đấu tranh giải phóng dân tộc, giành chính quyền (1930-1945)</vt:lpstr>
      <vt:lpstr>PowerPoint Presentation</vt:lpstr>
      <vt:lpstr>PowerPoint Presentation</vt:lpstr>
      <vt:lpstr>PowerPoint Presentation</vt:lpstr>
      <vt:lpstr>PowerPoint Presentation</vt:lpstr>
      <vt:lpstr>Danh mục tài liệu tham khảo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admin</dc:creator>
  <cp:lastModifiedBy>Thắng</cp:lastModifiedBy>
  <cp:revision>9</cp:revision>
  <dcterms:modified xsi:type="dcterms:W3CDTF">2022-10-13T03:49:06Z</dcterms:modified>
</cp:coreProperties>
</file>